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5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8" name="Shape 2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9" name="Shape 2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0" name="Shape 26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3" name="Shape 2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9" name="Shape 3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0" name="Shape 3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6" name="Shape 3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1" name="Shape 1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>
            <a:off x="1524000" y="1905000"/>
            <a:ext cx="523963" cy="523963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</a:p>
        </p:txBody>
      </p:sp>
      <p:sp>
        <p:nvSpPr>
          <p:cNvPr id="85" name="Shape 85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Shape 86"/>
          <p:cNvSpPr/>
          <p:nvPr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7" name="Shape 87" descr="http://res.cloudinary.com/dk-find-out/image/upload/q_80,w_1440/Fotolia_16917896_XL_2_vvfsfx.jpg"/>
          <p:cNvPicPr preferRelativeResize="0"/>
          <p:nvPr/>
        </p:nvPicPr>
        <p:blipFill rotWithShape="1">
          <a:blip r:embed="rId3">
            <a:alphaModFix/>
          </a:blip>
          <a:srcRect l="374" t="18118" r="2306" b="35629"/>
          <a:stretch/>
        </p:blipFill>
        <p:spPr>
          <a:xfrm flipH="1">
            <a:off x="2133599" y="3212891"/>
            <a:ext cx="4849282" cy="1968707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Shape 88"/>
          <p:cNvSpPr txBox="1"/>
          <p:nvPr/>
        </p:nvSpPr>
        <p:spPr>
          <a:xfrm>
            <a:off x="2133600" y="1847671"/>
            <a:ext cx="5791200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Ideas para presentaciones con diapositivas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Shape 211"/>
          <p:cNvSpPr/>
          <p:nvPr/>
        </p:nvSpPr>
        <p:spPr>
          <a:xfrm>
            <a:off x="609600" y="305662"/>
            <a:ext cx="523963" cy="523963"/>
          </a:xfrm>
          <a:prstGeom prst="ellipse">
            <a:avLst/>
          </a:prstGeom>
          <a:solidFill>
            <a:srgbClr val="D99593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</a:p>
        </p:txBody>
      </p:sp>
      <p:sp>
        <p:nvSpPr>
          <p:cNvPr id="212" name="Shape 212"/>
          <p:cNvSpPr txBox="1"/>
          <p:nvPr/>
        </p:nvSpPr>
        <p:spPr>
          <a:xfrm>
            <a:off x="1219200" y="248334"/>
            <a:ext cx="5791200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Tipos de diapositivas</a:t>
            </a:r>
          </a:p>
        </p:txBody>
      </p:sp>
      <p:pic>
        <p:nvPicPr>
          <p:cNvPr id="213" name="Shape 213" descr="http://res.cloudinary.com/dk-find-out/image/upload/q_80,w_1440/Fotolia_16917896_XL_2_vvfsfx.jpg"/>
          <p:cNvPicPr preferRelativeResize="0"/>
          <p:nvPr/>
        </p:nvPicPr>
        <p:blipFill rotWithShape="1">
          <a:blip r:embed="rId3">
            <a:alphaModFix/>
          </a:blip>
          <a:srcRect l="374" t="18118" r="2306" b="35629"/>
          <a:stretch/>
        </p:blipFill>
        <p:spPr>
          <a:xfrm flipH="1">
            <a:off x="1636229" y="3429000"/>
            <a:ext cx="2935770" cy="119186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Shape 214" descr="http://cdn.images.express.co.uk/img/dynamic/128/590x/secondary/Ant-447250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flipH="1">
            <a:off x="5486400" y="3758230"/>
            <a:ext cx="1066799" cy="685799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Shape 215"/>
          <p:cNvSpPr/>
          <p:nvPr/>
        </p:nvSpPr>
        <p:spPr>
          <a:xfrm>
            <a:off x="4937760" y="3200400"/>
            <a:ext cx="320039" cy="274319"/>
          </a:xfrm>
          <a:prstGeom prst="heart">
            <a:avLst/>
          </a:prstGeom>
          <a:solidFill>
            <a:srgbClr val="D99593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Shape 216"/>
          <p:cNvSpPr txBox="1"/>
          <p:nvPr/>
        </p:nvSpPr>
        <p:spPr>
          <a:xfrm>
            <a:off x="685800" y="1516037"/>
            <a:ext cx="8077199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Las animaciones deben añadir significado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Shape 222"/>
          <p:cNvSpPr/>
          <p:nvPr/>
        </p:nvSpPr>
        <p:spPr>
          <a:xfrm>
            <a:off x="609600" y="305662"/>
            <a:ext cx="523963" cy="523963"/>
          </a:xfrm>
          <a:prstGeom prst="ellipse">
            <a:avLst/>
          </a:prstGeom>
          <a:solidFill>
            <a:srgbClr val="93B3D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</a:p>
        </p:txBody>
      </p:sp>
      <p:sp>
        <p:nvSpPr>
          <p:cNvPr id="223" name="Shape 223"/>
          <p:cNvSpPr txBox="1"/>
          <p:nvPr/>
        </p:nvSpPr>
        <p:spPr>
          <a:xfrm>
            <a:off x="1219200" y="248334"/>
            <a:ext cx="5791200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Compromiso/participación</a:t>
            </a:r>
          </a:p>
        </p:txBody>
      </p:sp>
      <p:grpSp>
        <p:nvGrpSpPr>
          <p:cNvPr id="224" name="Shape 224"/>
          <p:cNvGrpSpPr/>
          <p:nvPr/>
        </p:nvGrpSpPr>
        <p:grpSpPr>
          <a:xfrm flipH="1">
            <a:off x="721829" y="3241871"/>
            <a:ext cx="2173770" cy="796727"/>
            <a:chOff x="9635164" y="460037"/>
            <a:chExt cx="3569883" cy="357866"/>
          </a:xfrm>
        </p:grpSpPr>
        <p:sp>
          <p:nvSpPr>
            <p:cNvPr id="225" name="Shape 225"/>
            <p:cNvSpPr/>
            <p:nvPr/>
          </p:nvSpPr>
          <p:spPr>
            <a:xfrm rot="5400000">
              <a:off x="10653667" y="516285"/>
              <a:ext cx="81377" cy="521861"/>
            </a:xfrm>
            <a:prstGeom prst="rtTriangle">
              <a:avLst/>
            </a:prstGeom>
            <a:solidFill>
              <a:srgbClr val="C4BD97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Shape 226"/>
            <p:cNvSpPr txBox="1"/>
            <p:nvPr/>
          </p:nvSpPr>
          <p:spPr>
            <a:xfrm>
              <a:off x="9635164" y="460037"/>
              <a:ext cx="3569883" cy="276488"/>
            </a:xfrm>
            <a:prstGeom prst="rect">
              <a:avLst/>
            </a:prstGeom>
            <a:solidFill>
              <a:srgbClr val="C4BD97"/>
            </a:solidFill>
            <a:ln>
              <a:noFill/>
            </a:ln>
          </p:spPr>
          <p:txBody>
            <a:bodyPr lIns="182875" tIns="91425" rIns="182875" bIns="9142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¿Preguntas?</a:t>
              </a:r>
            </a:p>
          </p:txBody>
        </p:sp>
      </p:grpSp>
      <p:sp>
        <p:nvSpPr>
          <p:cNvPr id="227" name="Shape 227"/>
          <p:cNvSpPr txBox="1"/>
          <p:nvPr/>
        </p:nvSpPr>
        <p:spPr>
          <a:xfrm>
            <a:off x="685800" y="1516014"/>
            <a:ext cx="8077200" cy="96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¿Cuál de estas herramientas tiene la probabilidad de hacer que las personas hablen?</a:t>
            </a:r>
          </a:p>
        </p:txBody>
      </p:sp>
      <p:grpSp>
        <p:nvGrpSpPr>
          <p:cNvPr id="228" name="Shape 228"/>
          <p:cNvGrpSpPr/>
          <p:nvPr/>
        </p:nvGrpSpPr>
        <p:grpSpPr>
          <a:xfrm flipH="1">
            <a:off x="3312629" y="3033633"/>
            <a:ext cx="2173770" cy="1186140"/>
            <a:chOff x="9635164" y="263822"/>
            <a:chExt cx="3569883" cy="532779"/>
          </a:xfrm>
        </p:grpSpPr>
        <p:sp>
          <p:nvSpPr>
            <p:cNvPr id="229" name="Shape 229"/>
            <p:cNvSpPr/>
            <p:nvPr/>
          </p:nvSpPr>
          <p:spPr>
            <a:xfrm rot="-5400000" flipH="1">
              <a:off x="11675773" y="459554"/>
              <a:ext cx="81377" cy="592717"/>
            </a:xfrm>
            <a:prstGeom prst="rtTriangle">
              <a:avLst/>
            </a:prstGeom>
            <a:solidFill>
              <a:srgbClr val="C4BD97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0" name="Shape 230"/>
            <p:cNvSpPr txBox="1"/>
            <p:nvPr/>
          </p:nvSpPr>
          <p:spPr>
            <a:xfrm>
              <a:off x="9635164" y="263822"/>
              <a:ext cx="3569883" cy="470029"/>
            </a:xfrm>
            <a:prstGeom prst="rect">
              <a:avLst/>
            </a:prstGeom>
            <a:solidFill>
              <a:srgbClr val="C4BD97"/>
            </a:solidFill>
            <a:ln>
              <a:noFill/>
            </a:ln>
          </p:spPr>
          <p:txBody>
            <a:bodyPr lIns="182875" tIns="91425" rIns="182875" bIns="9142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¿Qué haría usted?</a:t>
              </a:r>
            </a:p>
          </p:txBody>
        </p:sp>
      </p:grpSp>
      <p:pic>
        <p:nvPicPr>
          <p:cNvPr id="231" name="Shape 231" descr="http://res.cloudinary.com/dk-find-out/image/upload/q_80,w_1440/Fotolia_16917896_XL_2_vvfsfx.jpg"/>
          <p:cNvPicPr preferRelativeResize="0"/>
          <p:nvPr/>
        </p:nvPicPr>
        <p:blipFill rotWithShape="1">
          <a:blip r:embed="rId3">
            <a:alphaModFix/>
          </a:blip>
          <a:srcRect l="374" t="18118" r="2306" b="35629"/>
          <a:stretch/>
        </p:blipFill>
        <p:spPr>
          <a:xfrm flipH="1">
            <a:off x="1636229" y="5285139"/>
            <a:ext cx="2935770" cy="1191861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Shape 232" descr="http://cdn.images.express.co.uk/img/dynamic/128/590x/secondary/Ant-447250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flipH="1">
            <a:off x="5486400" y="5614369"/>
            <a:ext cx="1066799" cy="685799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Shape 233"/>
          <p:cNvSpPr/>
          <p:nvPr/>
        </p:nvSpPr>
        <p:spPr>
          <a:xfrm>
            <a:off x="4937760" y="5056539"/>
            <a:ext cx="320039" cy="274319"/>
          </a:xfrm>
          <a:prstGeom prst="heart">
            <a:avLst/>
          </a:prstGeom>
          <a:solidFill>
            <a:srgbClr val="D99593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34" name="Shape 234"/>
          <p:cNvGrpSpPr/>
          <p:nvPr/>
        </p:nvGrpSpPr>
        <p:grpSpPr>
          <a:xfrm flipH="1">
            <a:off x="5903430" y="2819399"/>
            <a:ext cx="2173770" cy="1676400"/>
            <a:chOff x="9635164" y="263822"/>
            <a:chExt cx="3569883" cy="752989"/>
          </a:xfrm>
        </p:grpSpPr>
        <p:sp>
          <p:nvSpPr>
            <p:cNvPr id="235" name="Shape 235"/>
            <p:cNvSpPr/>
            <p:nvPr/>
          </p:nvSpPr>
          <p:spPr>
            <a:xfrm rot="-5400000" flipH="1">
              <a:off x="10779286" y="659253"/>
              <a:ext cx="89416" cy="625702"/>
            </a:xfrm>
            <a:prstGeom prst="rtTriangle">
              <a:avLst/>
            </a:prstGeom>
            <a:solidFill>
              <a:srgbClr val="C4BD97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6" name="Shape 236"/>
            <p:cNvSpPr txBox="1"/>
            <p:nvPr/>
          </p:nvSpPr>
          <p:spPr>
            <a:xfrm>
              <a:off x="9635164" y="263822"/>
              <a:ext cx="3569883" cy="663571"/>
            </a:xfrm>
            <a:prstGeom prst="rect">
              <a:avLst/>
            </a:prstGeom>
            <a:solidFill>
              <a:srgbClr val="C4BD97"/>
            </a:solidFill>
            <a:ln>
              <a:noFill/>
            </a:ln>
          </p:spPr>
          <p:txBody>
            <a:bodyPr lIns="182875" tIns="91425" rIns="182875" bIns="9142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¿Duraría?</a:t>
              </a:r>
            </a:p>
            <a:p>
              <a:pPr marL="457200" marR="0" lvl="0" indent="-457200" algn="l" rtl="0">
                <a:spcBef>
                  <a:spcPts val="0"/>
                </a:spcBef>
                <a:buClr>
                  <a:schemeClr val="dk1"/>
                </a:buClr>
                <a:buSzPct val="100000"/>
                <a:buFont typeface="Noto Sans Symbols"/>
                <a:buChar char="❑"/>
              </a:pPr>
              <a:r>
                <a:rPr lang="en-US" sz="2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Sí</a:t>
              </a:r>
            </a:p>
            <a:p>
              <a:pPr marL="457200" marR="0" lvl="0" indent="-457200" algn="l" rtl="0">
                <a:spcBef>
                  <a:spcPts val="0"/>
                </a:spcBef>
                <a:buClr>
                  <a:schemeClr val="dk1"/>
                </a:buClr>
                <a:buSzPct val="100000"/>
                <a:buFont typeface="Noto Sans Symbols"/>
                <a:buChar char="❑"/>
              </a:pPr>
              <a:r>
                <a:rPr lang="en-US" sz="2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Shape 242"/>
          <p:cNvSpPr/>
          <p:nvPr/>
        </p:nvSpPr>
        <p:spPr>
          <a:xfrm>
            <a:off x="609600" y="305662"/>
            <a:ext cx="523963" cy="523963"/>
          </a:xfrm>
          <a:prstGeom prst="ellipse">
            <a:avLst/>
          </a:prstGeom>
          <a:solidFill>
            <a:srgbClr val="93B3D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</a:p>
        </p:txBody>
      </p:sp>
      <p:sp>
        <p:nvSpPr>
          <p:cNvPr id="243" name="Shape 243"/>
          <p:cNvSpPr txBox="1"/>
          <p:nvPr/>
        </p:nvSpPr>
        <p:spPr>
          <a:xfrm>
            <a:off x="1219200" y="248334"/>
            <a:ext cx="5791200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Compromiso/participación</a:t>
            </a:r>
          </a:p>
        </p:txBody>
      </p:sp>
      <p:sp>
        <p:nvSpPr>
          <p:cNvPr id="244" name="Shape 244"/>
          <p:cNvSpPr txBox="1"/>
          <p:nvPr/>
        </p:nvSpPr>
        <p:spPr>
          <a:xfrm>
            <a:off x="685800" y="1211237"/>
            <a:ext cx="8077200" cy="523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Pregunte a las personas asistentes qué camino seguir 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5" name="Shape 245" descr="http://cdn.images.express.co.uk/img/dynamic/128/590x/secondary/Ant-447250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33600" y="3777076"/>
            <a:ext cx="1066799" cy="685799"/>
          </a:xfrm>
          <a:prstGeom prst="rect">
            <a:avLst/>
          </a:prstGeom>
          <a:noFill/>
          <a:ln>
            <a:noFill/>
          </a:ln>
        </p:spPr>
      </p:pic>
      <p:sp>
        <p:nvSpPr>
          <p:cNvPr id="246" name="Shape 246"/>
          <p:cNvSpPr/>
          <p:nvPr/>
        </p:nvSpPr>
        <p:spPr>
          <a:xfrm rot="10800000">
            <a:off x="3429000" y="3964256"/>
            <a:ext cx="2552699" cy="384717"/>
          </a:xfrm>
          <a:prstGeom prst="leftArrow">
            <a:avLst>
              <a:gd name="adj1" fmla="val 34910"/>
              <a:gd name="adj2" fmla="val 50000"/>
            </a:avLst>
          </a:prstGeom>
          <a:solidFill>
            <a:srgbClr val="93B3D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Shape 247"/>
          <p:cNvSpPr/>
          <p:nvPr/>
        </p:nvSpPr>
        <p:spPr>
          <a:xfrm>
            <a:off x="6362700" y="1752600"/>
            <a:ext cx="2057400" cy="14478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799" dist="101600" dir="2700000" algn="tl" rotWithShape="0">
              <a:srgbClr val="000000">
                <a:alpha val="29803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8" name="Shape 248" descr="http://res.cloudinary.com/dk-find-out/image/upload/q_80,w_1440/Fotolia_16917896_XL_2_vvfsfx.jpg"/>
          <p:cNvPicPr preferRelativeResize="0"/>
          <p:nvPr/>
        </p:nvPicPr>
        <p:blipFill rotWithShape="1">
          <a:blip r:embed="rId4">
            <a:alphaModFix/>
          </a:blip>
          <a:srcRect l="374" t="18118" r="2306" b="35629"/>
          <a:stretch/>
        </p:blipFill>
        <p:spPr>
          <a:xfrm flipH="1">
            <a:off x="6492836" y="2057400"/>
            <a:ext cx="1797124" cy="729595"/>
          </a:xfrm>
          <a:prstGeom prst="rect">
            <a:avLst/>
          </a:prstGeom>
          <a:noFill/>
          <a:ln>
            <a:noFill/>
          </a:ln>
        </p:spPr>
      </p:pic>
      <p:sp>
        <p:nvSpPr>
          <p:cNvPr id="249" name="Shape 249"/>
          <p:cNvSpPr/>
          <p:nvPr/>
        </p:nvSpPr>
        <p:spPr>
          <a:xfrm>
            <a:off x="6362700" y="3352800"/>
            <a:ext cx="2057400" cy="14478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799" dist="101600" dir="2700000" algn="tl" rotWithShape="0">
              <a:srgbClr val="000000">
                <a:alpha val="29803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50" name="Shape 250"/>
          <p:cNvGrpSpPr/>
          <p:nvPr/>
        </p:nvGrpSpPr>
        <p:grpSpPr>
          <a:xfrm flipH="1">
            <a:off x="6705599" y="3815179"/>
            <a:ext cx="1371599" cy="638372"/>
            <a:chOff x="8566971" y="1041891"/>
            <a:chExt cx="2252515" cy="286737"/>
          </a:xfrm>
        </p:grpSpPr>
        <p:sp>
          <p:nvSpPr>
            <p:cNvPr id="251" name="Shape 251"/>
            <p:cNvSpPr/>
            <p:nvPr/>
          </p:nvSpPr>
          <p:spPr>
            <a:xfrm rot="-5400000" flipH="1">
              <a:off x="10062701" y="1072403"/>
              <a:ext cx="81377" cy="431073"/>
            </a:xfrm>
            <a:prstGeom prst="rtTriangle">
              <a:avLst/>
            </a:prstGeom>
            <a:solidFill>
              <a:srgbClr val="C4BD97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" name="Shape 252"/>
            <p:cNvSpPr txBox="1"/>
            <p:nvPr/>
          </p:nvSpPr>
          <p:spPr>
            <a:xfrm>
              <a:off x="8566971" y="1041891"/>
              <a:ext cx="2252515" cy="221191"/>
            </a:xfrm>
            <a:prstGeom prst="rect">
              <a:avLst/>
            </a:prstGeom>
            <a:solidFill>
              <a:srgbClr val="C4BD97"/>
            </a:solidFill>
            <a:ln>
              <a:noFill/>
            </a:ln>
          </p:spPr>
          <p:txBody>
            <a:bodyPr lIns="182875" tIns="91425" rIns="182875" bIns="9142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Gran idea</a:t>
              </a:r>
            </a:p>
          </p:txBody>
        </p:sp>
      </p:grpSp>
      <p:sp>
        <p:nvSpPr>
          <p:cNvPr id="253" name="Shape 253"/>
          <p:cNvSpPr/>
          <p:nvPr/>
        </p:nvSpPr>
        <p:spPr>
          <a:xfrm>
            <a:off x="6400800" y="4953000"/>
            <a:ext cx="2057400" cy="14478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799" dist="101600" dir="2700000" algn="tl" rotWithShape="0">
              <a:srgbClr val="000000">
                <a:alpha val="29803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Shape 254"/>
          <p:cNvSpPr txBox="1"/>
          <p:nvPr/>
        </p:nvSpPr>
        <p:spPr>
          <a:xfrm>
            <a:off x="6324599" y="5076725"/>
            <a:ext cx="2133600" cy="1200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Hechos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Tamaño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Comportamiento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Dificultad</a:t>
            </a:r>
          </a:p>
        </p:txBody>
      </p:sp>
      <p:sp>
        <p:nvSpPr>
          <p:cNvPr id="255" name="Shape 255"/>
          <p:cNvSpPr txBox="1"/>
          <p:nvPr/>
        </p:nvSpPr>
        <p:spPr>
          <a:xfrm>
            <a:off x="6324600" y="2754867"/>
            <a:ext cx="2095499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 historia</a:t>
            </a:r>
          </a:p>
        </p:txBody>
      </p:sp>
      <p:sp>
        <p:nvSpPr>
          <p:cNvPr id="256" name="Shape 256"/>
          <p:cNvSpPr/>
          <p:nvPr/>
        </p:nvSpPr>
        <p:spPr>
          <a:xfrm rot="9511064">
            <a:off x="3371849" y="3085529"/>
            <a:ext cx="2552700" cy="384717"/>
          </a:xfrm>
          <a:prstGeom prst="leftArrow">
            <a:avLst>
              <a:gd name="adj1" fmla="val 34910"/>
              <a:gd name="adj2" fmla="val 50000"/>
            </a:avLst>
          </a:prstGeom>
          <a:solidFill>
            <a:srgbClr val="93B3D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Shape 257"/>
          <p:cNvSpPr/>
          <p:nvPr/>
        </p:nvSpPr>
        <p:spPr>
          <a:xfrm rot="-9345242">
            <a:off x="3356478" y="4970047"/>
            <a:ext cx="2552699" cy="384717"/>
          </a:xfrm>
          <a:prstGeom prst="leftArrow">
            <a:avLst>
              <a:gd name="adj1" fmla="val 34910"/>
              <a:gd name="adj2" fmla="val 50000"/>
            </a:avLst>
          </a:prstGeom>
          <a:solidFill>
            <a:srgbClr val="93B3D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Shape 263"/>
          <p:cNvSpPr/>
          <p:nvPr/>
        </p:nvSpPr>
        <p:spPr>
          <a:xfrm>
            <a:off x="609600" y="305662"/>
            <a:ext cx="523963" cy="523963"/>
          </a:xfrm>
          <a:prstGeom prst="ellipse">
            <a:avLst/>
          </a:prstGeom>
          <a:solidFill>
            <a:srgbClr val="76923C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</a:p>
        </p:txBody>
      </p:sp>
      <p:sp>
        <p:nvSpPr>
          <p:cNvPr id="264" name="Shape 264"/>
          <p:cNvSpPr txBox="1"/>
          <p:nvPr/>
        </p:nvSpPr>
        <p:spPr>
          <a:xfrm>
            <a:off x="1219200" y="248334"/>
            <a:ext cx="5791200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Estilo</a:t>
            </a:r>
          </a:p>
        </p:txBody>
      </p:sp>
      <p:sp>
        <p:nvSpPr>
          <p:cNvPr id="265" name="Shape 265"/>
          <p:cNvSpPr txBox="1"/>
          <p:nvPr/>
        </p:nvSpPr>
        <p:spPr>
          <a:xfrm>
            <a:off x="685800" y="1516037"/>
            <a:ext cx="8077199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Tamaños de letra más pequeños = mitad de la edad del espectador mayor en edad 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1110342" y="2854873"/>
            <a:ext cx="2982685" cy="25237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is 18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is 20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is 24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is 28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is 32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is 36</a:t>
            </a:r>
          </a:p>
        </p:txBody>
      </p:sp>
      <p:pic>
        <p:nvPicPr>
          <p:cNvPr id="267" name="Shape 267" descr="http://res.cloudinary.com/dk-find-out/image/upload/q_80,w_1440/Fotolia_16917896_XL_2_vvfsfx.jpg"/>
          <p:cNvPicPr preferRelativeResize="0"/>
          <p:nvPr/>
        </p:nvPicPr>
        <p:blipFill rotWithShape="1">
          <a:blip r:embed="rId3">
            <a:alphaModFix/>
          </a:blip>
          <a:srcRect l="374" t="18118" r="2306" b="35629"/>
          <a:stretch/>
        </p:blipFill>
        <p:spPr>
          <a:xfrm flipH="1">
            <a:off x="6063345" y="3767991"/>
            <a:ext cx="1028700" cy="41763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68" name="Shape 268"/>
          <p:cNvGrpSpPr/>
          <p:nvPr/>
        </p:nvGrpSpPr>
        <p:grpSpPr>
          <a:xfrm flipH="1">
            <a:off x="6106838" y="2790629"/>
            <a:ext cx="1743091" cy="638370"/>
            <a:chOff x="7956963" y="1041893"/>
            <a:chExt cx="2862600" cy="286736"/>
          </a:xfrm>
        </p:grpSpPr>
        <p:sp>
          <p:nvSpPr>
            <p:cNvPr id="269" name="Shape 269"/>
            <p:cNvSpPr/>
            <p:nvPr/>
          </p:nvSpPr>
          <p:spPr>
            <a:xfrm rot="-5400000" flipH="1">
              <a:off x="9439026" y="1072403"/>
              <a:ext cx="81377" cy="431073"/>
            </a:xfrm>
            <a:prstGeom prst="rtTriangle">
              <a:avLst/>
            </a:prstGeom>
            <a:solidFill>
              <a:srgbClr val="C4BD97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0" name="Shape 270"/>
            <p:cNvSpPr txBox="1"/>
            <p:nvPr/>
          </p:nvSpPr>
          <p:spPr>
            <a:xfrm>
              <a:off x="7956963" y="1041893"/>
              <a:ext cx="2862600" cy="207300"/>
            </a:xfrm>
            <a:prstGeom prst="rect">
              <a:avLst/>
            </a:prstGeom>
            <a:solidFill>
              <a:srgbClr val="C4BD97"/>
            </a:solidFill>
            <a:ln>
              <a:noFill/>
            </a:ln>
          </p:spPr>
          <p:txBody>
            <a:bodyPr lIns="182875" tIns="91425" rIns="182875" bIns="9142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Idea pequeña </a:t>
              </a:r>
            </a:p>
          </p:txBody>
        </p:sp>
      </p:grpSp>
      <p:grpSp>
        <p:nvGrpSpPr>
          <p:cNvPr id="271" name="Shape 271"/>
          <p:cNvGrpSpPr/>
          <p:nvPr/>
        </p:nvGrpSpPr>
        <p:grpSpPr>
          <a:xfrm flipH="1">
            <a:off x="5638855" y="4419599"/>
            <a:ext cx="2674920" cy="928950"/>
            <a:chOff x="6426501" y="815286"/>
            <a:chExt cx="4392900" cy="417256"/>
          </a:xfrm>
        </p:grpSpPr>
        <p:sp>
          <p:nvSpPr>
            <p:cNvPr id="272" name="Shape 272"/>
            <p:cNvSpPr/>
            <p:nvPr/>
          </p:nvSpPr>
          <p:spPr>
            <a:xfrm rot="-5400000">
              <a:off x="8183462" y="642587"/>
              <a:ext cx="85676" cy="431075"/>
            </a:xfrm>
            <a:prstGeom prst="rtTriangle">
              <a:avLst/>
            </a:prstGeom>
            <a:solidFill>
              <a:srgbClr val="C4BD97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3" name="Shape 273"/>
            <p:cNvSpPr txBox="1"/>
            <p:nvPr/>
          </p:nvSpPr>
          <p:spPr>
            <a:xfrm>
              <a:off x="6426501" y="900743"/>
              <a:ext cx="4392900" cy="331800"/>
            </a:xfrm>
            <a:prstGeom prst="rect">
              <a:avLst/>
            </a:prstGeom>
            <a:solidFill>
              <a:srgbClr val="C4BD97"/>
            </a:solidFill>
            <a:ln>
              <a:noFill/>
            </a:ln>
          </p:spPr>
          <p:txBody>
            <a:bodyPr lIns="182875" tIns="91425" rIns="182875" bIns="9142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3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Idea grande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Shape 279"/>
          <p:cNvSpPr/>
          <p:nvPr/>
        </p:nvSpPr>
        <p:spPr>
          <a:xfrm>
            <a:off x="609600" y="305662"/>
            <a:ext cx="523963" cy="523963"/>
          </a:xfrm>
          <a:prstGeom prst="ellipse">
            <a:avLst/>
          </a:prstGeom>
          <a:solidFill>
            <a:srgbClr val="76923C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</a:p>
        </p:txBody>
      </p:sp>
      <p:sp>
        <p:nvSpPr>
          <p:cNvPr id="280" name="Shape 280"/>
          <p:cNvSpPr txBox="1"/>
          <p:nvPr/>
        </p:nvSpPr>
        <p:spPr>
          <a:xfrm>
            <a:off x="1219200" y="248334"/>
            <a:ext cx="5791200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Estilo</a:t>
            </a:r>
          </a:p>
        </p:txBody>
      </p:sp>
      <p:sp>
        <p:nvSpPr>
          <p:cNvPr id="281" name="Shape 281"/>
          <p:cNvSpPr txBox="1"/>
          <p:nvPr/>
        </p:nvSpPr>
        <p:spPr>
          <a:xfrm>
            <a:off x="685800" y="1516037"/>
            <a:ext cx="8077199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Escoja algunos colores y úselos constantemente </a:t>
            </a:r>
          </a:p>
        </p:txBody>
      </p:sp>
      <p:sp>
        <p:nvSpPr>
          <p:cNvPr id="282" name="Shape 282"/>
          <p:cNvSpPr/>
          <p:nvPr/>
        </p:nvSpPr>
        <p:spPr>
          <a:xfrm>
            <a:off x="2743200" y="2971800"/>
            <a:ext cx="3657600" cy="1143000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Shape 283"/>
          <p:cNvSpPr/>
          <p:nvPr/>
        </p:nvSpPr>
        <p:spPr>
          <a:xfrm>
            <a:off x="2938417" y="3281317"/>
            <a:ext cx="523963" cy="523963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</a:p>
        </p:txBody>
      </p:sp>
      <p:sp>
        <p:nvSpPr>
          <p:cNvPr id="284" name="Shape 284"/>
          <p:cNvSpPr/>
          <p:nvPr/>
        </p:nvSpPr>
        <p:spPr>
          <a:xfrm>
            <a:off x="3852817" y="3281317"/>
            <a:ext cx="523963" cy="523963"/>
          </a:xfrm>
          <a:prstGeom prst="ellipse">
            <a:avLst/>
          </a:prstGeom>
          <a:solidFill>
            <a:srgbClr val="D99593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</a:p>
        </p:txBody>
      </p:sp>
      <p:sp>
        <p:nvSpPr>
          <p:cNvPr id="285" name="Shape 285"/>
          <p:cNvSpPr/>
          <p:nvPr/>
        </p:nvSpPr>
        <p:spPr>
          <a:xfrm>
            <a:off x="4767217" y="3276600"/>
            <a:ext cx="523963" cy="523963"/>
          </a:xfrm>
          <a:prstGeom prst="ellipse">
            <a:avLst/>
          </a:prstGeom>
          <a:solidFill>
            <a:srgbClr val="93B3D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</a:p>
        </p:txBody>
      </p:sp>
      <p:sp>
        <p:nvSpPr>
          <p:cNvPr id="286" name="Shape 286"/>
          <p:cNvSpPr/>
          <p:nvPr/>
        </p:nvSpPr>
        <p:spPr>
          <a:xfrm>
            <a:off x="5681617" y="3264625"/>
            <a:ext cx="523963" cy="523963"/>
          </a:xfrm>
          <a:prstGeom prst="ellipse">
            <a:avLst/>
          </a:prstGeom>
          <a:solidFill>
            <a:srgbClr val="76923C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</a:p>
        </p:txBody>
      </p:sp>
      <p:sp>
        <p:nvSpPr>
          <p:cNvPr id="287" name="Shape 287"/>
          <p:cNvSpPr/>
          <p:nvPr/>
        </p:nvSpPr>
        <p:spPr>
          <a:xfrm>
            <a:off x="2938417" y="4267200"/>
            <a:ext cx="457200" cy="457200"/>
          </a:xfrm>
          <a:prstGeom prst="mathPlus">
            <a:avLst>
              <a:gd name="adj1" fmla="val 23520"/>
            </a:avLst>
          </a:prstGeom>
          <a:solidFill>
            <a:schemeClr val="accent6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Shape 288"/>
          <p:cNvSpPr/>
          <p:nvPr/>
        </p:nvSpPr>
        <p:spPr>
          <a:xfrm>
            <a:off x="3954780" y="4433150"/>
            <a:ext cx="320039" cy="274319"/>
          </a:xfrm>
          <a:prstGeom prst="heart">
            <a:avLst/>
          </a:prstGeom>
          <a:solidFill>
            <a:srgbClr val="D99593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/>
          <p:nvPr/>
        </p:nvSpPr>
        <p:spPr>
          <a:xfrm rot="5400000">
            <a:off x="4848809" y="4291473"/>
            <a:ext cx="433264" cy="384717"/>
          </a:xfrm>
          <a:prstGeom prst="leftArrow">
            <a:avLst>
              <a:gd name="adj1" fmla="val 34910"/>
              <a:gd name="adj2" fmla="val 50000"/>
            </a:avLst>
          </a:prstGeom>
          <a:solidFill>
            <a:srgbClr val="93B3D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0" name="Shape 290" descr="https://upload.wikimedia.org/wikipedia/commons/thumb/7/7b/Recycling_symbol.svg/2000px-Recycling_symbol.svg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04475" y="4308328"/>
            <a:ext cx="467724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Shape 296"/>
          <p:cNvSpPr/>
          <p:nvPr/>
        </p:nvSpPr>
        <p:spPr>
          <a:xfrm>
            <a:off x="609600" y="305662"/>
            <a:ext cx="523963" cy="523963"/>
          </a:xfrm>
          <a:prstGeom prst="ellipse">
            <a:avLst/>
          </a:prstGeom>
          <a:solidFill>
            <a:srgbClr val="76923C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</a:p>
        </p:txBody>
      </p:sp>
      <p:sp>
        <p:nvSpPr>
          <p:cNvPr id="297" name="Shape 297"/>
          <p:cNvSpPr txBox="1"/>
          <p:nvPr/>
        </p:nvSpPr>
        <p:spPr>
          <a:xfrm>
            <a:off x="1219200" y="248334"/>
            <a:ext cx="5791200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Estilo</a:t>
            </a:r>
          </a:p>
        </p:txBody>
      </p:sp>
      <p:sp>
        <p:nvSpPr>
          <p:cNvPr id="298" name="Shape 298"/>
          <p:cNvSpPr txBox="1"/>
          <p:nvPr/>
        </p:nvSpPr>
        <p:spPr>
          <a:xfrm>
            <a:off x="685800" y="1516037"/>
            <a:ext cx="8077199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Hágala de forma que se pueda usar de nuevo</a:t>
            </a:r>
          </a:p>
        </p:txBody>
      </p:sp>
      <p:pic>
        <p:nvPicPr>
          <p:cNvPr id="299" name="Shape 299" descr="https://upload.wikimedia.org/wikipedia/commons/thumb/7/7b/Recycling_symbol.svg/2000px-Recycling_symbol.svg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57600" y="3581400"/>
            <a:ext cx="1828800" cy="178764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Shape 300" descr="http://res.cloudinary.com/dk-find-out/image/upload/q_80,w_1440/Fotolia_16917896_XL_2_vvfsfx.jpg"/>
          <p:cNvPicPr preferRelativeResize="0"/>
          <p:nvPr/>
        </p:nvPicPr>
        <p:blipFill rotWithShape="1">
          <a:blip r:embed="rId4">
            <a:alphaModFix/>
          </a:blip>
          <a:srcRect l="374" t="18118" r="2306" b="35629"/>
          <a:stretch/>
        </p:blipFill>
        <p:spPr>
          <a:xfrm flipH="1">
            <a:off x="3609457" y="2438400"/>
            <a:ext cx="1876942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1" name="Shape 301"/>
          <p:cNvSpPr/>
          <p:nvPr/>
        </p:nvSpPr>
        <p:spPr>
          <a:xfrm>
            <a:off x="2853860" y="5400583"/>
            <a:ext cx="879938" cy="619215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799" dist="101600" dir="2700000" algn="tl" rotWithShape="0">
              <a:srgbClr val="000000">
                <a:alpha val="29803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02" name="Shape 302"/>
          <p:cNvGrpSpPr/>
          <p:nvPr/>
        </p:nvGrpSpPr>
        <p:grpSpPr>
          <a:xfrm flipH="1">
            <a:off x="5669532" y="3609158"/>
            <a:ext cx="1099457" cy="638372"/>
            <a:chOff x="9013897" y="1041891"/>
            <a:chExt cx="1805589" cy="286737"/>
          </a:xfrm>
        </p:grpSpPr>
        <p:sp>
          <p:nvSpPr>
            <p:cNvPr id="303" name="Shape 303"/>
            <p:cNvSpPr/>
            <p:nvPr/>
          </p:nvSpPr>
          <p:spPr>
            <a:xfrm rot="-5400000" flipH="1">
              <a:off x="9439026" y="1072403"/>
              <a:ext cx="81377" cy="431073"/>
            </a:xfrm>
            <a:prstGeom prst="rtTriangle">
              <a:avLst/>
            </a:prstGeom>
            <a:solidFill>
              <a:srgbClr val="C4BD97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4" name="Shape 304"/>
            <p:cNvSpPr txBox="1"/>
            <p:nvPr/>
          </p:nvSpPr>
          <p:spPr>
            <a:xfrm>
              <a:off x="9013897" y="1041891"/>
              <a:ext cx="1805589" cy="207366"/>
            </a:xfrm>
            <a:prstGeom prst="rect">
              <a:avLst/>
            </a:prstGeom>
            <a:solidFill>
              <a:srgbClr val="C4BD97"/>
            </a:solidFill>
            <a:ln>
              <a:noFill/>
            </a:ln>
          </p:spPr>
          <p:txBody>
            <a:bodyPr lIns="182875" tIns="91425" rIns="182875" bIns="9142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05" name="Shape 305"/>
          <p:cNvSpPr/>
          <p:nvPr/>
        </p:nvSpPr>
        <p:spPr>
          <a:xfrm>
            <a:off x="2438400" y="3581400"/>
            <a:ext cx="685799" cy="685799"/>
          </a:xfrm>
          <a:prstGeom prst="ellipse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</a:p>
        </p:txBody>
      </p:sp>
      <p:pic>
        <p:nvPicPr>
          <p:cNvPr id="306" name="Shape 306" descr="http://cdn.images.express.co.uk/img/dynamic/128/590x/secondary/Ant-447250.jp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147732" y="5459985"/>
            <a:ext cx="829733" cy="533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/>
          <p:nvPr/>
        </p:nvSpPr>
        <p:spPr>
          <a:xfrm>
            <a:off x="1524000" y="1905000"/>
            <a:ext cx="523963" cy="523963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</a:p>
        </p:txBody>
      </p:sp>
      <p:sp>
        <p:nvSpPr>
          <p:cNvPr id="312" name="Shape 312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Shape 313"/>
          <p:cNvSpPr/>
          <p:nvPr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14" name="Shape 314" descr="http://res.cloudinary.com/dk-find-out/image/upload/q_80,w_1440/Fotolia_16917896_XL_2_vvfsfx.jpg"/>
          <p:cNvPicPr preferRelativeResize="0"/>
          <p:nvPr/>
        </p:nvPicPr>
        <p:blipFill rotWithShape="1">
          <a:blip r:embed="rId3">
            <a:alphaModFix/>
          </a:blip>
          <a:srcRect l="374" t="18118" r="2306" b="35629"/>
          <a:stretch/>
        </p:blipFill>
        <p:spPr>
          <a:xfrm flipH="1">
            <a:off x="2133599" y="3212891"/>
            <a:ext cx="4849282" cy="1968707"/>
          </a:xfrm>
          <a:prstGeom prst="rect">
            <a:avLst/>
          </a:prstGeom>
          <a:noFill/>
          <a:ln>
            <a:noFill/>
          </a:ln>
        </p:spPr>
      </p:pic>
      <p:sp>
        <p:nvSpPr>
          <p:cNvPr id="315" name="Shape 315"/>
          <p:cNvSpPr txBox="1"/>
          <p:nvPr/>
        </p:nvSpPr>
        <p:spPr>
          <a:xfrm>
            <a:off x="2133600" y="1847677"/>
            <a:ext cx="57912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Ideas para presentaciones con diapositivas</a:t>
            </a:r>
          </a:p>
        </p:txBody>
      </p:sp>
      <p:sp>
        <p:nvSpPr>
          <p:cNvPr id="316" name="Shape 316"/>
          <p:cNvSpPr/>
          <p:nvPr/>
        </p:nvSpPr>
        <p:spPr>
          <a:xfrm>
            <a:off x="923836" y="1685835"/>
            <a:ext cx="523963" cy="523963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</a:p>
        </p:txBody>
      </p:sp>
      <p:cxnSp>
        <p:nvCxnSpPr>
          <p:cNvPr id="317" name="Shape 317"/>
          <p:cNvCxnSpPr/>
          <p:nvPr/>
        </p:nvCxnSpPr>
        <p:spPr>
          <a:xfrm rot="10800000" flipH="1">
            <a:off x="1524000" y="1847670"/>
            <a:ext cx="523963" cy="646331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822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Shape 323"/>
          <p:cNvSpPr/>
          <p:nvPr/>
        </p:nvSpPr>
        <p:spPr>
          <a:xfrm>
            <a:off x="609600" y="305662"/>
            <a:ext cx="523963" cy="523963"/>
          </a:xfrm>
          <a:prstGeom prst="ellipse">
            <a:avLst/>
          </a:prstGeom>
          <a:solidFill>
            <a:srgbClr val="B2A0C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</a:p>
        </p:txBody>
      </p:sp>
      <p:sp>
        <p:nvSpPr>
          <p:cNvPr id="324" name="Shape 324"/>
          <p:cNvSpPr txBox="1"/>
          <p:nvPr/>
        </p:nvSpPr>
        <p:spPr>
          <a:xfrm>
            <a:off x="1219200" y="248325"/>
            <a:ext cx="6629400" cy="646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Ciclo de vida de la información</a:t>
            </a:r>
          </a:p>
        </p:txBody>
      </p:sp>
      <p:sp>
        <p:nvSpPr>
          <p:cNvPr id="325" name="Shape 325"/>
          <p:cNvSpPr txBox="1"/>
          <p:nvPr/>
        </p:nvSpPr>
        <p:spPr>
          <a:xfrm>
            <a:off x="685800" y="1516037"/>
            <a:ext cx="8077199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Complementar otras maneras de aprendizaje</a:t>
            </a:r>
          </a:p>
        </p:txBody>
      </p:sp>
      <p:sp>
        <p:nvSpPr>
          <p:cNvPr id="326" name="Shape 326"/>
          <p:cNvSpPr/>
          <p:nvPr/>
        </p:nvSpPr>
        <p:spPr>
          <a:xfrm>
            <a:off x="3657600" y="2286000"/>
            <a:ext cx="2057400" cy="14478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799" dist="101600" dir="2700000" algn="tl" rotWithShape="0">
              <a:srgbClr val="000000">
                <a:alpha val="29803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27" name="Shape 327"/>
          <p:cNvGrpSpPr/>
          <p:nvPr/>
        </p:nvGrpSpPr>
        <p:grpSpPr>
          <a:xfrm flipH="1">
            <a:off x="3805544" y="2895604"/>
            <a:ext cx="1832602" cy="638368"/>
            <a:chOff x="7957842" y="1041894"/>
            <a:chExt cx="3009600" cy="286735"/>
          </a:xfrm>
        </p:grpSpPr>
        <p:sp>
          <p:nvSpPr>
            <p:cNvPr id="328" name="Shape 328"/>
            <p:cNvSpPr/>
            <p:nvPr/>
          </p:nvSpPr>
          <p:spPr>
            <a:xfrm rot="-5400000" flipH="1">
              <a:off x="10062701" y="1072403"/>
              <a:ext cx="81377" cy="431073"/>
            </a:xfrm>
            <a:prstGeom prst="rtTriangle">
              <a:avLst/>
            </a:prstGeom>
            <a:solidFill>
              <a:srgbClr val="C4BD97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9" name="Shape 329"/>
            <p:cNvSpPr txBox="1"/>
            <p:nvPr/>
          </p:nvSpPr>
          <p:spPr>
            <a:xfrm>
              <a:off x="7957842" y="1041894"/>
              <a:ext cx="3009600" cy="221100"/>
            </a:xfrm>
            <a:prstGeom prst="rect">
              <a:avLst/>
            </a:prstGeom>
            <a:solidFill>
              <a:srgbClr val="C4BD97"/>
            </a:solidFill>
            <a:ln>
              <a:noFill/>
            </a:ln>
          </p:spPr>
          <p:txBody>
            <a:bodyPr lIns="182875" tIns="91425" rIns="182875" bIns="9142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Presentación</a:t>
              </a:r>
            </a:p>
          </p:txBody>
        </p:sp>
      </p:grpSp>
      <p:sp>
        <p:nvSpPr>
          <p:cNvPr id="330" name="Shape 330"/>
          <p:cNvSpPr/>
          <p:nvPr/>
        </p:nvSpPr>
        <p:spPr>
          <a:xfrm>
            <a:off x="457200" y="4495800"/>
            <a:ext cx="2057400" cy="14478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799" dist="101600" dir="2700000" algn="tl" rotWithShape="0">
              <a:srgbClr val="000000">
                <a:alpha val="29803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1" name="Shape 331"/>
          <p:cNvSpPr txBox="1"/>
          <p:nvPr/>
        </p:nvSpPr>
        <p:spPr>
          <a:xfrm flipH="1">
            <a:off x="609600" y="5105400"/>
            <a:ext cx="1676400" cy="646200"/>
          </a:xfrm>
          <a:prstGeom prst="rect">
            <a:avLst/>
          </a:prstGeom>
          <a:solidFill>
            <a:srgbClr val="B2A0C7"/>
          </a:solidFill>
          <a:ln>
            <a:noFill/>
          </a:ln>
        </p:spPr>
        <p:txBody>
          <a:bodyPr lIns="182875" tIns="91425" rIns="182875" bIns="9142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Diapositiva pdf</a:t>
            </a:r>
          </a:p>
        </p:txBody>
      </p:sp>
      <p:pic>
        <p:nvPicPr>
          <p:cNvPr id="332" name="Shape 332" descr="C:\Users\Joe\Desktop\blank-paper.jpg"/>
          <p:cNvPicPr preferRelativeResize="0"/>
          <p:nvPr/>
        </p:nvPicPr>
        <p:blipFill rotWithShape="1">
          <a:blip r:embed="rId3">
            <a:alphaModFix/>
          </a:blip>
          <a:srcRect l="5976" t="5489" r="8656" b="8482"/>
          <a:stretch/>
        </p:blipFill>
        <p:spPr>
          <a:xfrm>
            <a:off x="2735851" y="4043314"/>
            <a:ext cx="1832473" cy="201458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Shape 333" descr="http://res.cloudinary.com/dk-find-out/image/upload/q_80,w_1440/Fotolia_16917896_XL_2_vvfsfx.jpg"/>
          <p:cNvPicPr preferRelativeResize="0"/>
          <p:nvPr/>
        </p:nvPicPr>
        <p:blipFill rotWithShape="1">
          <a:blip r:embed="rId4">
            <a:alphaModFix/>
          </a:blip>
          <a:srcRect l="374" t="18118" r="2306" b="35629"/>
          <a:stretch/>
        </p:blipFill>
        <p:spPr>
          <a:xfrm flipH="1">
            <a:off x="4076700" y="2389401"/>
            <a:ext cx="1066799" cy="433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Shape 334" descr="http://res.cloudinary.com/dk-find-out/image/upload/q_80,w_1440/Fotolia_16917896_XL_2_vvfsfx.jpg"/>
          <p:cNvPicPr preferRelativeResize="0"/>
          <p:nvPr/>
        </p:nvPicPr>
        <p:blipFill rotWithShape="1">
          <a:blip r:embed="rId4">
            <a:alphaModFix/>
          </a:blip>
          <a:srcRect l="374" t="18118" r="2306" b="35629"/>
          <a:stretch/>
        </p:blipFill>
        <p:spPr>
          <a:xfrm flipH="1">
            <a:off x="914400" y="4572000"/>
            <a:ext cx="1066799" cy="433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Shape 335" descr="http://res.cloudinary.com/dk-find-out/image/upload/q_80,w_1440/Fotolia_16917896_XL_2_vvfsfx.jpg"/>
          <p:cNvPicPr preferRelativeResize="0"/>
          <p:nvPr/>
        </p:nvPicPr>
        <p:blipFill rotWithShape="1">
          <a:blip r:embed="rId5">
            <a:alphaModFix/>
          </a:blip>
          <a:srcRect l="374" t="18118" r="2306" b="35629"/>
          <a:stretch/>
        </p:blipFill>
        <p:spPr>
          <a:xfrm flipH="1">
            <a:off x="3044326" y="4187417"/>
            <a:ext cx="1134988" cy="460782"/>
          </a:xfrm>
          <a:prstGeom prst="rect">
            <a:avLst/>
          </a:prstGeom>
          <a:noFill/>
          <a:ln>
            <a:noFill/>
          </a:ln>
        </p:spPr>
      </p:pic>
      <p:sp>
        <p:nvSpPr>
          <p:cNvPr id="336" name="Shape 336"/>
          <p:cNvSpPr txBox="1"/>
          <p:nvPr/>
        </p:nvSpPr>
        <p:spPr>
          <a:xfrm flipH="1">
            <a:off x="2888251" y="4758021"/>
            <a:ext cx="1524000" cy="492442"/>
          </a:xfrm>
          <a:prstGeom prst="rect">
            <a:avLst/>
          </a:prstGeom>
          <a:solidFill>
            <a:srgbClr val="B2A0C7"/>
          </a:solidFill>
          <a:ln>
            <a:noFill/>
          </a:ln>
        </p:spPr>
        <p:txBody>
          <a:bodyPr lIns="182875" tIns="91425" rIns="182875" bIns="9142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Ensayo</a:t>
            </a:r>
          </a:p>
        </p:txBody>
      </p:sp>
      <p:pic>
        <p:nvPicPr>
          <p:cNvPr id="337" name="Shape 337" descr="C:\Users\Joe\Desktop\blank-paper.jpg"/>
          <p:cNvPicPr preferRelativeResize="0"/>
          <p:nvPr/>
        </p:nvPicPr>
        <p:blipFill rotWithShape="1">
          <a:blip r:embed="rId3">
            <a:alphaModFix/>
          </a:blip>
          <a:srcRect l="5976" t="5489" r="8656" b="8482"/>
          <a:stretch/>
        </p:blipFill>
        <p:spPr>
          <a:xfrm>
            <a:off x="4720726" y="4038600"/>
            <a:ext cx="1832473" cy="201458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8" name="Shape 338" descr="http://res.cloudinary.com/dk-find-out/image/upload/q_80,w_1440/Fotolia_16917896_XL_2_vvfsfx.jpg"/>
          <p:cNvPicPr preferRelativeResize="0"/>
          <p:nvPr/>
        </p:nvPicPr>
        <p:blipFill rotWithShape="1">
          <a:blip r:embed="rId5">
            <a:alphaModFix/>
          </a:blip>
          <a:srcRect l="374" t="18118" r="2306" b="35629"/>
          <a:stretch/>
        </p:blipFill>
        <p:spPr>
          <a:xfrm flipH="1">
            <a:off x="5029199" y="4182703"/>
            <a:ext cx="1134988" cy="460782"/>
          </a:xfrm>
          <a:prstGeom prst="rect">
            <a:avLst/>
          </a:prstGeom>
          <a:noFill/>
          <a:ln>
            <a:noFill/>
          </a:ln>
        </p:spPr>
      </p:pic>
      <p:sp>
        <p:nvSpPr>
          <p:cNvPr id="339" name="Shape 339"/>
          <p:cNvSpPr txBox="1"/>
          <p:nvPr/>
        </p:nvSpPr>
        <p:spPr>
          <a:xfrm flipH="1">
            <a:off x="4784245" y="4753300"/>
            <a:ext cx="1676400" cy="492300"/>
          </a:xfrm>
          <a:prstGeom prst="rect">
            <a:avLst/>
          </a:prstGeom>
          <a:solidFill>
            <a:srgbClr val="B2A0C7"/>
          </a:solidFill>
          <a:ln>
            <a:noFill/>
          </a:ln>
        </p:spPr>
        <p:txBody>
          <a:bodyPr lIns="182875" tIns="91425" rIns="182875" bIns="9142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Herramienta</a:t>
            </a:r>
          </a:p>
        </p:txBody>
      </p:sp>
      <p:grpSp>
        <p:nvGrpSpPr>
          <p:cNvPr id="340" name="Shape 340"/>
          <p:cNvGrpSpPr/>
          <p:nvPr/>
        </p:nvGrpSpPr>
        <p:grpSpPr>
          <a:xfrm flipH="1">
            <a:off x="6858000" y="4848026"/>
            <a:ext cx="1447799" cy="638372"/>
            <a:chOff x="8707610" y="1041891"/>
            <a:chExt cx="2377655" cy="286737"/>
          </a:xfrm>
        </p:grpSpPr>
        <p:sp>
          <p:nvSpPr>
            <p:cNvPr id="341" name="Shape 341"/>
            <p:cNvSpPr/>
            <p:nvPr/>
          </p:nvSpPr>
          <p:spPr>
            <a:xfrm rot="-5400000" flipH="1">
              <a:off x="10062701" y="1072403"/>
              <a:ext cx="81377" cy="431073"/>
            </a:xfrm>
            <a:prstGeom prst="rtTriangle">
              <a:avLst/>
            </a:prstGeom>
            <a:solidFill>
              <a:srgbClr val="B2A0C7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2" name="Shape 342"/>
            <p:cNvSpPr txBox="1"/>
            <p:nvPr/>
          </p:nvSpPr>
          <p:spPr>
            <a:xfrm>
              <a:off x="8707610" y="1041891"/>
              <a:ext cx="2377655" cy="221191"/>
            </a:xfrm>
            <a:prstGeom prst="rect">
              <a:avLst/>
            </a:prstGeom>
            <a:solidFill>
              <a:srgbClr val="B2A0C7"/>
            </a:solidFill>
            <a:ln>
              <a:noFill/>
            </a:ln>
          </p:spPr>
          <p:txBody>
            <a:bodyPr lIns="182875" tIns="91425" rIns="182875" bIns="9142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Discusión</a:t>
              </a:r>
            </a:p>
          </p:txBody>
        </p:sp>
      </p:grpSp>
      <p:pic>
        <p:nvPicPr>
          <p:cNvPr id="343" name="Shape 343" descr="http://cdn.images.express.co.uk/img/dynamic/128/590x/secondary/Ant-447250.jp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018867" y="5562600"/>
            <a:ext cx="829733" cy="533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/>
          <p:nvPr/>
        </p:nvSpPr>
        <p:spPr>
          <a:xfrm>
            <a:off x="0" y="0"/>
            <a:ext cx="9144000" cy="951130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9" name="Shape 349"/>
          <p:cNvSpPr/>
          <p:nvPr/>
        </p:nvSpPr>
        <p:spPr>
          <a:xfrm>
            <a:off x="1371600" y="228600"/>
            <a:ext cx="523963" cy="523963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</a:p>
        </p:txBody>
      </p:sp>
      <p:sp>
        <p:nvSpPr>
          <p:cNvPr id="350" name="Shape 350"/>
          <p:cNvSpPr txBox="1"/>
          <p:nvPr/>
        </p:nvSpPr>
        <p:spPr>
          <a:xfrm>
            <a:off x="1981200" y="152400"/>
            <a:ext cx="6895800" cy="646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Ideas para presentaciones con diapositivas </a:t>
            </a:r>
          </a:p>
        </p:txBody>
      </p:sp>
      <p:sp>
        <p:nvSpPr>
          <p:cNvPr id="351" name="Shape 351"/>
          <p:cNvSpPr/>
          <p:nvPr/>
        </p:nvSpPr>
        <p:spPr>
          <a:xfrm>
            <a:off x="2057400" y="1640430"/>
            <a:ext cx="1909491" cy="972456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799" dist="101600" dir="2700000" algn="tl" rotWithShape="0">
              <a:srgbClr val="000000">
                <a:alpha val="29803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2" name="Shape 352"/>
          <p:cNvSpPr txBox="1"/>
          <p:nvPr/>
        </p:nvSpPr>
        <p:spPr>
          <a:xfrm>
            <a:off x="2092047" y="1752600"/>
            <a:ext cx="1874844" cy="707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Ofrecen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entendimiento</a:t>
            </a:r>
          </a:p>
        </p:txBody>
      </p:sp>
      <p:sp>
        <p:nvSpPr>
          <p:cNvPr id="353" name="Shape 353"/>
          <p:cNvSpPr/>
          <p:nvPr/>
        </p:nvSpPr>
        <p:spPr>
          <a:xfrm>
            <a:off x="4191000" y="1640430"/>
            <a:ext cx="1909491" cy="972456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799" dist="101600" dir="2700000" algn="tl" rotWithShape="0">
              <a:srgbClr val="000000">
                <a:alpha val="29803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" name="Shape 354"/>
          <p:cNvSpPr txBox="1"/>
          <p:nvPr/>
        </p:nvSpPr>
        <p:spPr>
          <a:xfrm>
            <a:off x="4225646" y="1926119"/>
            <a:ext cx="1874844" cy="4001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Secuencial</a:t>
            </a:r>
          </a:p>
        </p:txBody>
      </p:sp>
      <p:sp>
        <p:nvSpPr>
          <p:cNvPr id="355" name="Shape 355"/>
          <p:cNvSpPr/>
          <p:nvPr/>
        </p:nvSpPr>
        <p:spPr>
          <a:xfrm>
            <a:off x="6339589" y="1676558"/>
            <a:ext cx="1909491" cy="972456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799" dist="101600" dir="2700000" algn="tl" rotWithShape="0">
              <a:srgbClr val="000000">
                <a:alpha val="29803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" name="Shape 356"/>
          <p:cNvSpPr txBox="1"/>
          <p:nvPr/>
        </p:nvSpPr>
        <p:spPr>
          <a:xfrm>
            <a:off x="6359246" y="1926119"/>
            <a:ext cx="1874844" cy="4001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Guión gráfico</a:t>
            </a:r>
          </a:p>
        </p:txBody>
      </p:sp>
      <p:sp>
        <p:nvSpPr>
          <p:cNvPr id="357" name="Shape 357"/>
          <p:cNvSpPr/>
          <p:nvPr/>
        </p:nvSpPr>
        <p:spPr>
          <a:xfrm>
            <a:off x="2061891" y="2801415"/>
            <a:ext cx="1909491" cy="972456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D99593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799" dist="101600" dir="2700000" algn="tl" rotWithShape="0">
              <a:srgbClr val="000000">
                <a:alpha val="29803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Shape 358"/>
          <p:cNvSpPr txBox="1"/>
          <p:nvPr/>
        </p:nvSpPr>
        <p:spPr>
          <a:xfrm>
            <a:off x="2096539" y="3007769"/>
            <a:ext cx="1874844" cy="707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tipos de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diapositivas</a:t>
            </a:r>
          </a:p>
        </p:txBody>
      </p:sp>
      <p:sp>
        <p:nvSpPr>
          <p:cNvPr id="359" name="Shape 359"/>
          <p:cNvSpPr/>
          <p:nvPr/>
        </p:nvSpPr>
        <p:spPr>
          <a:xfrm>
            <a:off x="4195492" y="2801415"/>
            <a:ext cx="1909491" cy="972456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D99593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799" dist="101600" dir="2700000" algn="tl" rotWithShape="0">
              <a:srgbClr val="000000">
                <a:alpha val="29803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0" name="Shape 360"/>
          <p:cNvSpPr txBox="1"/>
          <p:nvPr/>
        </p:nvSpPr>
        <p:spPr>
          <a:xfrm>
            <a:off x="4230139" y="3048000"/>
            <a:ext cx="1874844" cy="4001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Animación</a:t>
            </a:r>
          </a:p>
        </p:txBody>
      </p:sp>
      <p:sp>
        <p:nvSpPr>
          <p:cNvPr id="361" name="Shape 361"/>
          <p:cNvSpPr/>
          <p:nvPr/>
        </p:nvSpPr>
        <p:spPr>
          <a:xfrm>
            <a:off x="2061891" y="3944414"/>
            <a:ext cx="1909491" cy="972456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93B3D7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799" dist="101600" dir="2700000" algn="tl" rotWithShape="0">
              <a:srgbClr val="000000">
                <a:alpha val="29803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2" name="Shape 362"/>
          <p:cNvSpPr txBox="1"/>
          <p:nvPr/>
        </p:nvSpPr>
        <p:spPr>
          <a:xfrm>
            <a:off x="2096539" y="4135760"/>
            <a:ext cx="1874844" cy="4001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Preguntas</a:t>
            </a:r>
          </a:p>
        </p:txBody>
      </p:sp>
      <p:sp>
        <p:nvSpPr>
          <p:cNvPr id="363" name="Shape 363"/>
          <p:cNvSpPr/>
          <p:nvPr/>
        </p:nvSpPr>
        <p:spPr>
          <a:xfrm>
            <a:off x="4195492" y="3944414"/>
            <a:ext cx="1909491" cy="972456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93B3D7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799" dist="101600" dir="2700000" algn="tl" rotWithShape="0">
              <a:srgbClr val="000000">
                <a:alpha val="29803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4" name="Shape 364"/>
          <p:cNvSpPr txBox="1"/>
          <p:nvPr/>
        </p:nvSpPr>
        <p:spPr>
          <a:xfrm>
            <a:off x="4230139" y="4173014"/>
            <a:ext cx="1874844" cy="4001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Camino</a:t>
            </a:r>
          </a:p>
        </p:txBody>
      </p:sp>
      <p:sp>
        <p:nvSpPr>
          <p:cNvPr id="365" name="Shape 365"/>
          <p:cNvSpPr/>
          <p:nvPr/>
        </p:nvSpPr>
        <p:spPr>
          <a:xfrm>
            <a:off x="2061891" y="5087414"/>
            <a:ext cx="1909491" cy="972456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799" dist="101600" dir="2700000" algn="tl" rotWithShape="0">
              <a:srgbClr val="000000">
                <a:alpha val="29803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6" name="Shape 366"/>
          <p:cNvSpPr txBox="1"/>
          <p:nvPr/>
        </p:nvSpPr>
        <p:spPr>
          <a:xfrm>
            <a:off x="2096539" y="5296746"/>
            <a:ext cx="1874844" cy="4001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Tipo de letra</a:t>
            </a:r>
          </a:p>
        </p:txBody>
      </p:sp>
      <p:sp>
        <p:nvSpPr>
          <p:cNvPr id="367" name="Shape 367"/>
          <p:cNvSpPr/>
          <p:nvPr/>
        </p:nvSpPr>
        <p:spPr>
          <a:xfrm>
            <a:off x="4195492" y="5087414"/>
            <a:ext cx="1909491" cy="972456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799" dist="101600" dir="2700000" algn="tl" rotWithShape="0">
              <a:srgbClr val="000000">
                <a:alpha val="29803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8" name="Shape 368"/>
          <p:cNvSpPr txBox="1"/>
          <p:nvPr/>
        </p:nvSpPr>
        <p:spPr>
          <a:xfrm>
            <a:off x="4230139" y="5391089"/>
            <a:ext cx="1874844" cy="4001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Color</a:t>
            </a:r>
          </a:p>
        </p:txBody>
      </p:sp>
      <p:sp>
        <p:nvSpPr>
          <p:cNvPr id="369" name="Shape 369"/>
          <p:cNvSpPr/>
          <p:nvPr/>
        </p:nvSpPr>
        <p:spPr>
          <a:xfrm>
            <a:off x="6344082" y="5123542"/>
            <a:ext cx="1909500" cy="9726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799" dist="101600" dir="2700000" algn="tl" rotWithShape="0">
              <a:srgbClr val="000000">
                <a:alpha val="29803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0" name="Shape 370"/>
          <p:cNvSpPr txBox="1"/>
          <p:nvPr/>
        </p:nvSpPr>
        <p:spPr>
          <a:xfrm>
            <a:off x="6363739" y="5391089"/>
            <a:ext cx="1874700" cy="40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Utilizar de nuevo</a:t>
            </a:r>
          </a:p>
        </p:txBody>
      </p:sp>
      <p:sp>
        <p:nvSpPr>
          <p:cNvPr id="371" name="Shape 371"/>
          <p:cNvSpPr txBox="1"/>
          <p:nvPr/>
        </p:nvSpPr>
        <p:spPr>
          <a:xfrm>
            <a:off x="106374" y="1752600"/>
            <a:ext cx="1874700" cy="708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¿Cómo funcionan las diapositivas?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437718" y="3007769"/>
            <a:ext cx="1543482" cy="707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Tipos de diapositivas</a:t>
            </a:r>
          </a:p>
        </p:txBody>
      </p:sp>
      <p:sp>
        <p:nvSpPr>
          <p:cNvPr id="373" name="Shape 373"/>
          <p:cNvSpPr txBox="1"/>
          <p:nvPr/>
        </p:nvSpPr>
        <p:spPr>
          <a:xfrm>
            <a:off x="437718" y="4135760"/>
            <a:ext cx="1695882" cy="4001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Compromiso</a:t>
            </a:r>
          </a:p>
        </p:txBody>
      </p:sp>
      <p:sp>
        <p:nvSpPr>
          <p:cNvPr id="374" name="Shape 374"/>
          <p:cNvSpPr txBox="1"/>
          <p:nvPr/>
        </p:nvSpPr>
        <p:spPr>
          <a:xfrm>
            <a:off x="437718" y="5296746"/>
            <a:ext cx="1695882" cy="4001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Estilo</a:t>
            </a:r>
          </a:p>
        </p:txBody>
      </p:sp>
      <p:sp>
        <p:nvSpPr>
          <p:cNvPr id="375" name="Shape 375"/>
          <p:cNvSpPr/>
          <p:nvPr/>
        </p:nvSpPr>
        <p:spPr>
          <a:xfrm>
            <a:off x="6648882" y="3294742"/>
            <a:ext cx="1909491" cy="972456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B2A0C7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799" dist="101600" dir="2700000" algn="tl" rotWithShape="0">
              <a:srgbClr val="000000">
                <a:alpha val="29803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" name="Shape 376"/>
          <p:cNvSpPr txBox="1"/>
          <p:nvPr/>
        </p:nvSpPr>
        <p:spPr>
          <a:xfrm>
            <a:off x="6520623" y="3429000"/>
            <a:ext cx="2187600" cy="708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Aprendizaje complementario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/>
          <p:nvPr/>
        </p:nvSpPr>
        <p:spPr>
          <a:xfrm>
            <a:off x="3505200" y="2667000"/>
            <a:ext cx="2057400" cy="14478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799" dist="101600" dir="2700000" algn="tl" rotWithShape="0">
              <a:srgbClr val="000000">
                <a:alpha val="29803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Shape 95"/>
          <p:cNvSpPr txBox="1"/>
          <p:nvPr/>
        </p:nvSpPr>
        <p:spPr>
          <a:xfrm>
            <a:off x="685800" y="1686580"/>
            <a:ext cx="8305799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Ofrezca entendimiento, no información.  </a:t>
            </a:r>
          </a:p>
        </p:txBody>
      </p:sp>
      <p:pic>
        <p:nvPicPr>
          <p:cNvPr id="96" name="Shape 96" descr="http://res.cloudinary.com/dk-find-out/image/upload/q_80,w_1440/Fotolia_16917896_XL_2_vvfsfx.jpg"/>
          <p:cNvPicPr preferRelativeResize="0"/>
          <p:nvPr/>
        </p:nvPicPr>
        <p:blipFill rotWithShape="1">
          <a:blip r:embed="rId3">
            <a:alphaModFix/>
          </a:blip>
          <a:srcRect l="374" t="18118" r="2306" b="35629"/>
          <a:stretch/>
        </p:blipFill>
        <p:spPr>
          <a:xfrm flipH="1">
            <a:off x="1447800" y="4800600"/>
            <a:ext cx="1904999" cy="77339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Shape 97"/>
          <p:cNvSpPr/>
          <p:nvPr/>
        </p:nvSpPr>
        <p:spPr>
          <a:xfrm>
            <a:off x="609600" y="305662"/>
            <a:ext cx="523963" cy="523963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1219200" y="248325"/>
            <a:ext cx="6829800" cy="646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¿Cómo funcionan las diapositivas?</a:t>
            </a:r>
          </a:p>
        </p:txBody>
      </p:sp>
      <p:pic>
        <p:nvPicPr>
          <p:cNvPr id="99" name="Shape 99" descr="http://res.cloudinary.com/dk-find-out/image/upload/q_80,w_1440/Fotolia_16917896_XL_2_vvfsfx.jpg"/>
          <p:cNvPicPr preferRelativeResize="0"/>
          <p:nvPr/>
        </p:nvPicPr>
        <p:blipFill rotWithShape="1">
          <a:blip r:embed="rId3">
            <a:alphaModFix/>
          </a:blip>
          <a:srcRect l="374" t="18118" r="2306" b="35629"/>
          <a:stretch/>
        </p:blipFill>
        <p:spPr>
          <a:xfrm>
            <a:off x="5791200" y="4800600"/>
            <a:ext cx="1904999" cy="77339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Shape 100"/>
          <p:cNvSpPr/>
          <p:nvPr/>
        </p:nvSpPr>
        <p:spPr>
          <a:xfrm>
            <a:off x="3657600" y="5023505"/>
            <a:ext cx="1828800" cy="23429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6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Shape 101"/>
          <p:cNvSpPr/>
          <p:nvPr/>
        </p:nvSpPr>
        <p:spPr>
          <a:xfrm>
            <a:off x="4191000" y="3048000"/>
            <a:ext cx="685799" cy="685799"/>
          </a:xfrm>
          <a:prstGeom prst="ellipse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Shape 107"/>
          <p:cNvSpPr/>
          <p:nvPr/>
        </p:nvSpPr>
        <p:spPr>
          <a:xfrm>
            <a:off x="685800" y="2286000"/>
            <a:ext cx="2057400" cy="14478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799" dist="101600" dir="2700000" algn="tl" rotWithShape="0">
              <a:srgbClr val="000000">
                <a:alpha val="29803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Shape 108"/>
          <p:cNvSpPr/>
          <p:nvPr/>
        </p:nvSpPr>
        <p:spPr>
          <a:xfrm>
            <a:off x="3505200" y="2267857"/>
            <a:ext cx="2057400" cy="14478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799" dist="101600" dir="2700000" algn="tl" rotWithShape="0">
              <a:srgbClr val="000000">
                <a:alpha val="29803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Shape 109"/>
          <p:cNvSpPr/>
          <p:nvPr/>
        </p:nvSpPr>
        <p:spPr>
          <a:xfrm>
            <a:off x="6324600" y="2286000"/>
            <a:ext cx="2057400" cy="14478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799" dist="101600" dir="2700000" algn="tl" rotWithShape="0">
              <a:srgbClr val="000000">
                <a:alpha val="29803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Shape 110"/>
          <p:cNvSpPr txBox="1"/>
          <p:nvPr/>
        </p:nvSpPr>
        <p:spPr>
          <a:xfrm>
            <a:off x="685800" y="1516037"/>
            <a:ext cx="8534399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Cuente una historia en secuencia. </a:t>
            </a:r>
          </a:p>
        </p:txBody>
      </p:sp>
      <p:sp>
        <p:nvSpPr>
          <p:cNvPr id="111" name="Shape 111"/>
          <p:cNvSpPr/>
          <p:nvPr/>
        </p:nvSpPr>
        <p:spPr>
          <a:xfrm>
            <a:off x="2895600" y="2725057"/>
            <a:ext cx="457200" cy="457200"/>
          </a:xfrm>
          <a:prstGeom prst="mathPlus">
            <a:avLst>
              <a:gd name="adj1" fmla="val 23520"/>
            </a:avLst>
          </a:prstGeom>
          <a:solidFill>
            <a:schemeClr val="accent6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Shape 112"/>
          <p:cNvSpPr/>
          <p:nvPr/>
        </p:nvSpPr>
        <p:spPr>
          <a:xfrm>
            <a:off x="5715000" y="2725057"/>
            <a:ext cx="457200" cy="457200"/>
          </a:xfrm>
          <a:prstGeom prst="mathPlus">
            <a:avLst>
              <a:gd name="adj1" fmla="val 23520"/>
            </a:avLst>
          </a:prstGeom>
          <a:solidFill>
            <a:schemeClr val="accent6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3" name="Shape 113"/>
          <p:cNvGrpSpPr/>
          <p:nvPr/>
        </p:nvGrpSpPr>
        <p:grpSpPr>
          <a:xfrm flipH="1">
            <a:off x="2383531" y="4468294"/>
            <a:ext cx="4626943" cy="1517452"/>
            <a:chOff x="2935661" y="1099232"/>
            <a:chExt cx="7883700" cy="570900"/>
          </a:xfrm>
        </p:grpSpPr>
        <p:sp>
          <p:nvSpPr>
            <p:cNvPr id="114" name="Shape 114"/>
            <p:cNvSpPr/>
            <p:nvPr/>
          </p:nvSpPr>
          <p:spPr>
            <a:xfrm rot="-5400000" flipH="1">
              <a:off x="9540843" y="1326922"/>
              <a:ext cx="81377" cy="431073"/>
            </a:xfrm>
            <a:prstGeom prst="rtTriangle">
              <a:avLst/>
            </a:prstGeom>
            <a:solidFill>
              <a:srgbClr val="C4BD97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Shape 115"/>
            <p:cNvSpPr txBox="1"/>
            <p:nvPr/>
          </p:nvSpPr>
          <p:spPr>
            <a:xfrm>
              <a:off x="2935661" y="1099232"/>
              <a:ext cx="7883700" cy="570900"/>
            </a:xfrm>
            <a:prstGeom prst="rect">
              <a:avLst/>
            </a:prstGeom>
            <a:solidFill>
              <a:srgbClr val="C4BD97"/>
            </a:solidFill>
            <a:ln>
              <a:noFill/>
            </a:ln>
          </p:spPr>
          <p:txBody>
            <a:bodyPr lIns="182875" tIns="91425" rIns="182875" bIns="9142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Priorice la idea más importante y añada información.</a:t>
              </a:r>
            </a:p>
          </p:txBody>
        </p:sp>
      </p:grpSp>
      <p:pic>
        <p:nvPicPr>
          <p:cNvPr id="116" name="Shape 116" descr="http://res.cloudinary.com/dk-find-out/image/upload/q_80,w_1440/Fotolia_16917896_XL_2_vvfsfx.jpg"/>
          <p:cNvPicPr preferRelativeResize="0"/>
          <p:nvPr/>
        </p:nvPicPr>
        <p:blipFill rotWithShape="1">
          <a:blip r:embed="rId3">
            <a:alphaModFix/>
          </a:blip>
          <a:srcRect l="374" t="18118" r="2306" b="35629"/>
          <a:stretch/>
        </p:blipFill>
        <p:spPr>
          <a:xfrm flipH="1">
            <a:off x="457200" y="5562600"/>
            <a:ext cx="1905000" cy="773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Shape 117"/>
          <p:cNvSpPr/>
          <p:nvPr/>
        </p:nvSpPr>
        <p:spPr>
          <a:xfrm>
            <a:off x="1371600" y="2648857"/>
            <a:ext cx="685799" cy="685799"/>
          </a:xfrm>
          <a:prstGeom prst="ellipse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</a:p>
        </p:txBody>
      </p:sp>
      <p:sp>
        <p:nvSpPr>
          <p:cNvPr id="118" name="Shape 118"/>
          <p:cNvSpPr/>
          <p:nvPr/>
        </p:nvSpPr>
        <p:spPr>
          <a:xfrm>
            <a:off x="609600" y="305662"/>
            <a:ext cx="523963" cy="523963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</a:p>
        </p:txBody>
      </p:sp>
      <p:sp>
        <p:nvSpPr>
          <p:cNvPr id="119" name="Shape 119"/>
          <p:cNvSpPr txBox="1"/>
          <p:nvPr/>
        </p:nvSpPr>
        <p:spPr>
          <a:xfrm>
            <a:off x="1219200" y="248325"/>
            <a:ext cx="7162800" cy="646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¿Cómo funcionan las diapositivas?</a:t>
            </a:r>
          </a:p>
        </p:txBody>
      </p:sp>
      <p:sp>
        <p:nvSpPr>
          <p:cNvPr id="120" name="Shape 120"/>
          <p:cNvSpPr/>
          <p:nvPr/>
        </p:nvSpPr>
        <p:spPr>
          <a:xfrm>
            <a:off x="4533900" y="2686957"/>
            <a:ext cx="533399" cy="533399"/>
          </a:xfrm>
          <a:prstGeom prst="ellipse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</a:p>
        </p:txBody>
      </p:sp>
      <p:sp>
        <p:nvSpPr>
          <p:cNvPr id="121" name="Shape 121"/>
          <p:cNvSpPr/>
          <p:nvPr/>
        </p:nvSpPr>
        <p:spPr>
          <a:xfrm>
            <a:off x="4076700" y="2686957"/>
            <a:ext cx="533399" cy="533399"/>
          </a:xfrm>
          <a:prstGeom prst="ellipse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</a:p>
        </p:txBody>
      </p:sp>
      <p:sp>
        <p:nvSpPr>
          <p:cNvPr id="122" name="Shape 122"/>
          <p:cNvSpPr/>
          <p:nvPr/>
        </p:nvSpPr>
        <p:spPr>
          <a:xfrm>
            <a:off x="7543800" y="2819400"/>
            <a:ext cx="419099" cy="419099"/>
          </a:xfrm>
          <a:prstGeom prst="ellipse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</a:p>
        </p:txBody>
      </p:sp>
      <p:sp>
        <p:nvSpPr>
          <p:cNvPr id="123" name="Shape 123"/>
          <p:cNvSpPr/>
          <p:nvPr/>
        </p:nvSpPr>
        <p:spPr>
          <a:xfrm>
            <a:off x="7162800" y="2819400"/>
            <a:ext cx="419099" cy="419099"/>
          </a:xfrm>
          <a:prstGeom prst="ellipse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</a:p>
        </p:txBody>
      </p:sp>
      <p:sp>
        <p:nvSpPr>
          <p:cNvPr id="124" name="Shape 124"/>
          <p:cNvSpPr/>
          <p:nvPr/>
        </p:nvSpPr>
        <p:spPr>
          <a:xfrm>
            <a:off x="6781800" y="2819400"/>
            <a:ext cx="419099" cy="419099"/>
          </a:xfrm>
          <a:prstGeom prst="ellipse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Shape 130"/>
          <p:cNvSpPr/>
          <p:nvPr/>
        </p:nvSpPr>
        <p:spPr>
          <a:xfrm>
            <a:off x="762000" y="4953000"/>
            <a:ext cx="1515978" cy="1066799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799" dist="101600" dir="2700000" algn="tl" rotWithShape="0">
              <a:srgbClr val="000000">
                <a:alpha val="29803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Shape 131"/>
          <p:cNvSpPr txBox="1"/>
          <p:nvPr/>
        </p:nvSpPr>
        <p:spPr>
          <a:xfrm>
            <a:off x="685800" y="1516037"/>
            <a:ext cx="8534399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Haga un guión gráfico de sus ideas</a:t>
            </a:r>
          </a:p>
        </p:txBody>
      </p:sp>
      <p:sp>
        <p:nvSpPr>
          <p:cNvPr id="132" name="Shape 132"/>
          <p:cNvSpPr/>
          <p:nvPr/>
        </p:nvSpPr>
        <p:spPr>
          <a:xfrm>
            <a:off x="609600" y="305662"/>
            <a:ext cx="523963" cy="523963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</a:p>
        </p:txBody>
      </p:sp>
      <p:sp>
        <p:nvSpPr>
          <p:cNvPr id="133" name="Shape 133"/>
          <p:cNvSpPr txBox="1"/>
          <p:nvPr/>
        </p:nvSpPr>
        <p:spPr>
          <a:xfrm>
            <a:off x="1219200" y="248325"/>
            <a:ext cx="6680700" cy="646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¿Cómo funcionan las diapositivas?</a:t>
            </a:r>
          </a:p>
        </p:txBody>
      </p:sp>
      <p:sp>
        <p:nvSpPr>
          <p:cNvPr id="134" name="Shape 134"/>
          <p:cNvSpPr/>
          <p:nvPr/>
        </p:nvSpPr>
        <p:spPr>
          <a:xfrm>
            <a:off x="2751221" y="4953000"/>
            <a:ext cx="1515978" cy="1066799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799" dist="101600" dir="2700000" algn="tl" rotWithShape="0">
              <a:srgbClr val="000000">
                <a:alpha val="29803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Shape 135"/>
          <p:cNvSpPr/>
          <p:nvPr/>
        </p:nvSpPr>
        <p:spPr>
          <a:xfrm>
            <a:off x="4876800" y="4953000"/>
            <a:ext cx="1515978" cy="1066799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799" dist="101600" dir="2700000" algn="tl" rotWithShape="0">
              <a:srgbClr val="000000">
                <a:alpha val="29803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Shape 136"/>
          <p:cNvSpPr/>
          <p:nvPr/>
        </p:nvSpPr>
        <p:spPr>
          <a:xfrm>
            <a:off x="6866021" y="4953000"/>
            <a:ext cx="1515978" cy="1066799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799" dist="101600" dir="2700000" algn="tl" rotWithShape="0">
              <a:srgbClr val="000000">
                <a:alpha val="29803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Shape 137"/>
          <p:cNvSpPr/>
          <p:nvPr/>
        </p:nvSpPr>
        <p:spPr>
          <a:xfrm>
            <a:off x="1331734" y="5237185"/>
            <a:ext cx="376507" cy="37650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</a:p>
        </p:txBody>
      </p:sp>
      <p:sp>
        <p:nvSpPr>
          <p:cNvPr id="138" name="Shape 138"/>
          <p:cNvSpPr/>
          <p:nvPr/>
        </p:nvSpPr>
        <p:spPr>
          <a:xfrm>
            <a:off x="3320955" y="5237185"/>
            <a:ext cx="376507" cy="37650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</a:p>
        </p:txBody>
      </p:sp>
      <p:sp>
        <p:nvSpPr>
          <p:cNvPr id="139" name="Shape 139"/>
          <p:cNvSpPr/>
          <p:nvPr/>
        </p:nvSpPr>
        <p:spPr>
          <a:xfrm>
            <a:off x="5446535" y="5237185"/>
            <a:ext cx="376507" cy="37650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</a:p>
        </p:txBody>
      </p:sp>
      <p:sp>
        <p:nvSpPr>
          <p:cNvPr id="140" name="Shape 140"/>
          <p:cNvSpPr/>
          <p:nvPr/>
        </p:nvSpPr>
        <p:spPr>
          <a:xfrm>
            <a:off x="7435756" y="5207000"/>
            <a:ext cx="376507" cy="37650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</a:p>
        </p:txBody>
      </p:sp>
      <p:pic>
        <p:nvPicPr>
          <p:cNvPr id="141" name="Shape 141" descr="http://res.cloudinary.com/dk-find-out/image/upload/q_80,w_1440/Fotolia_16917896_XL_2_vvfsfx.jpg"/>
          <p:cNvPicPr preferRelativeResize="0"/>
          <p:nvPr/>
        </p:nvPicPr>
        <p:blipFill rotWithShape="1">
          <a:blip r:embed="rId3">
            <a:alphaModFix/>
          </a:blip>
          <a:srcRect l="374" t="18118" r="2306" b="35629"/>
          <a:stretch/>
        </p:blipFill>
        <p:spPr>
          <a:xfrm>
            <a:off x="3581400" y="3886200"/>
            <a:ext cx="1904999" cy="77339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Shape 142"/>
          <p:cNvSpPr/>
          <p:nvPr/>
        </p:nvSpPr>
        <p:spPr>
          <a:xfrm>
            <a:off x="2392680" y="5288280"/>
            <a:ext cx="274319" cy="274319"/>
          </a:xfrm>
          <a:prstGeom prst="mathPlus">
            <a:avLst>
              <a:gd name="adj1" fmla="val 23520"/>
            </a:avLst>
          </a:prstGeom>
          <a:solidFill>
            <a:schemeClr val="accent6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Shape 143"/>
          <p:cNvSpPr/>
          <p:nvPr/>
        </p:nvSpPr>
        <p:spPr>
          <a:xfrm>
            <a:off x="4450080" y="5288280"/>
            <a:ext cx="274319" cy="274319"/>
          </a:xfrm>
          <a:prstGeom prst="mathPlus">
            <a:avLst>
              <a:gd name="adj1" fmla="val 23520"/>
            </a:avLst>
          </a:prstGeom>
          <a:solidFill>
            <a:schemeClr val="accent6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Shape 144"/>
          <p:cNvSpPr/>
          <p:nvPr/>
        </p:nvSpPr>
        <p:spPr>
          <a:xfrm>
            <a:off x="6507480" y="5257800"/>
            <a:ext cx="274319" cy="274319"/>
          </a:xfrm>
          <a:prstGeom prst="mathPlus">
            <a:avLst>
              <a:gd name="adj1" fmla="val 23520"/>
            </a:avLst>
          </a:prstGeom>
          <a:solidFill>
            <a:schemeClr val="accent6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5" name="Shape 145"/>
          <p:cNvGrpSpPr/>
          <p:nvPr/>
        </p:nvGrpSpPr>
        <p:grpSpPr>
          <a:xfrm flipH="1">
            <a:off x="721875" y="2133601"/>
            <a:ext cx="2357247" cy="1448002"/>
            <a:chOff x="9333771" y="64915"/>
            <a:chExt cx="3871200" cy="650400"/>
          </a:xfrm>
        </p:grpSpPr>
        <p:sp>
          <p:nvSpPr>
            <p:cNvPr id="146" name="Shape 146"/>
            <p:cNvSpPr/>
            <p:nvPr/>
          </p:nvSpPr>
          <p:spPr>
            <a:xfrm rot="5400000">
              <a:off x="12233063" y="413604"/>
              <a:ext cx="81377" cy="521861"/>
            </a:xfrm>
            <a:prstGeom prst="rtTriangle">
              <a:avLst/>
            </a:prstGeom>
            <a:solidFill>
              <a:srgbClr val="C4BD97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" name="Shape 147"/>
            <p:cNvSpPr txBox="1"/>
            <p:nvPr/>
          </p:nvSpPr>
          <p:spPr>
            <a:xfrm>
              <a:off x="9333771" y="64915"/>
              <a:ext cx="3871200" cy="650400"/>
            </a:xfrm>
            <a:prstGeom prst="rect">
              <a:avLst/>
            </a:prstGeom>
            <a:solidFill>
              <a:srgbClr val="C4BD97"/>
            </a:solidFill>
            <a:ln>
              <a:noFill/>
            </a:ln>
          </p:spPr>
          <p:txBody>
            <a:bodyPr lIns="182875" tIns="91425" rIns="182875" bIns="9142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45 minutos </a:t>
              </a:r>
            </a:p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/ 3 minutos = ¿15 diapositivas?</a:t>
              </a:r>
            </a:p>
          </p:txBody>
        </p:sp>
      </p:grpSp>
      <p:grpSp>
        <p:nvGrpSpPr>
          <p:cNvPr id="148" name="Shape 148"/>
          <p:cNvGrpSpPr/>
          <p:nvPr/>
        </p:nvGrpSpPr>
        <p:grpSpPr>
          <a:xfrm flipH="1">
            <a:off x="3276625" y="2133607"/>
            <a:ext cx="3165221" cy="1447791"/>
            <a:chOff x="9329986" y="263826"/>
            <a:chExt cx="5198099" cy="650304"/>
          </a:xfrm>
        </p:grpSpPr>
        <p:sp>
          <p:nvSpPr>
            <p:cNvPr id="149" name="Shape 149"/>
            <p:cNvSpPr/>
            <p:nvPr/>
          </p:nvSpPr>
          <p:spPr>
            <a:xfrm rot="-5400000" flipH="1">
              <a:off x="10716340" y="606255"/>
              <a:ext cx="102680" cy="513073"/>
            </a:xfrm>
            <a:prstGeom prst="rtTriangle">
              <a:avLst/>
            </a:prstGeom>
            <a:solidFill>
              <a:srgbClr val="C4BD97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Shape 150"/>
            <p:cNvSpPr txBox="1"/>
            <p:nvPr/>
          </p:nvSpPr>
          <p:spPr>
            <a:xfrm>
              <a:off x="9329986" y="263826"/>
              <a:ext cx="5198099" cy="580500"/>
            </a:xfrm>
            <a:prstGeom prst="rect">
              <a:avLst/>
            </a:prstGeom>
            <a:solidFill>
              <a:srgbClr val="C4BD97"/>
            </a:solidFill>
            <a:ln>
              <a:noFill/>
            </a:ln>
          </p:spPr>
          <p:txBody>
            <a:bodyPr lIns="182875" tIns="91425" rIns="182875" bIns="9142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12 + P&amp;R</a:t>
              </a:r>
            </a:p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/ 3 diapositivas por idea</a:t>
              </a:r>
              <a:r>
                <a:rPr lang="en-US"/>
                <a:t> </a:t>
              </a: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= ¿4 ideas? </a:t>
              </a:r>
            </a:p>
          </p:txBody>
        </p:sp>
      </p:grpSp>
      <p:grpSp>
        <p:nvGrpSpPr>
          <p:cNvPr id="151" name="Shape 151"/>
          <p:cNvGrpSpPr/>
          <p:nvPr/>
        </p:nvGrpSpPr>
        <p:grpSpPr>
          <a:xfrm flipH="1">
            <a:off x="6621781" y="2133599"/>
            <a:ext cx="1760218" cy="1113475"/>
            <a:chOff x="11637402" y="263822"/>
            <a:chExt cx="2890726" cy="500139"/>
          </a:xfrm>
        </p:grpSpPr>
        <p:sp>
          <p:nvSpPr>
            <p:cNvPr id="152" name="Shape 152"/>
            <p:cNvSpPr/>
            <p:nvPr/>
          </p:nvSpPr>
          <p:spPr>
            <a:xfrm rot="-5400000" flipH="1">
              <a:off x="12171845" y="517788"/>
              <a:ext cx="89417" cy="402928"/>
            </a:xfrm>
            <a:prstGeom prst="rtTriangle">
              <a:avLst/>
            </a:prstGeom>
            <a:solidFill>
              <a:srgbClr val="C4BD97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" name="Shape 153"/>
            <p:cNvSpPr txBox="1"/>
            <p:nvPr/>
          </p:nvSpPr>
          <p:spPr>
            <a:xfrm>
              <a:off x="11637402" y="263822"/>
              <a:ext cx="2890726" cy="414732"/>
            </a:xfrm>
            <a:prstGeom prst="rect">
              <a:avLst/>
            </a:prstGeom>
            <a:solidFill>
              <a:srgbClr val="C4BD97"/>
            </a:solidFill>
            <a:ln>
              <a:noFill/>
            </a:ln>
          </p:spPr>
          <p:txBody>
            <a:bodyPr lIns="182875" tIns="91425" rIns="182875" bIns="9142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¿Cuáles 4 ideas? 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Shape 159"/>
          <p:cNvSpPr/>
          <p:nvPr/>
        </p:nvSpPr>
        <p:spPr>
          <a:xfrm>
            <a:off x="906670" y="3108900"/>
            <a:ext cx="2057400" cy="14478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799" dist="101600" dir="2700000" algn="tl" rotWithShape="0">
              <a:srgbClr val="000000">
                <a:alpha val="29803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Shape 160"/>
          <p:cNvSpPr/>
          <p:nvPr/>
        </p:nvSpPr>
        <p:spPr>
          <a:xfrm>
            <a:off x="609600" y="305662"/>
            <a:ext cx="523963" cy="523963"/>
          </a:xfrm>
          <a:prstGeom prst="ellipse">
            <a:avLst/>
          </a:prstGeom>
          <a:solidFill>
            <a:srgbClr val="D99593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</a:p>
        </p:txBody>
      </p:sp>
      <p:sp>
        <p:nvSpPr>
          <p:cNvPr id="161" name="Shape 161"/>
          <p:cNvSpPr txBox="1"/>
          <p:nvPr/>
        </p:nvSpPr>
        <p:spPr>
          <a:xfrm>
            <a:off x="1219200" y="248334"/>
            <a:ext cx="5791200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Tipos de diapositivas</a:t>
            </a:r>
          </a:p>
        </p:txBody>
      </p:sp>
      <p:pic>
        <p:nvPicPr>
          <p:cNvPr id="162" name="Shape 162" descr="http://res.cloudinary.com/dk-find-out/image/upload/q_80,w_1440/Fotolia_16917896_XL_2_vvfsfx.jpg"/>
          <p:cNvPicPr preferRelativeResize="0"/>
          <p:nvPr/>
        </p:nvPicPr>
        <p:blipFill rotWithShape="1">
          <a:blip r:embed="rId3">
            <a:alphaModFix/>
          </a:blip>
          <a:srcRect l="374" t="18118" r="2306" b="35629"/>
          <a:stretch/>
        </p:blipFill>
        <p:spPr>
          <a:xfrm flipH="1">
            <a:off x="1036807" y="3413701"/>
            <a:ext cx="1797124" cy="729595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Shape 163"/>
          <p:cNvSpPr/>
          <p:nvPr/>
        </p:nvSpPr>
        <p:spPr>
          <a:xfrm>
            <a:off x="3543300" y="3124200"/>
            <a:ext cx="2057400" cy="14478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799" dist="101600" dir="2700000" algn="tl" rotWithShape="0">
              <a:srgbClr val="000000">
                <a:alpha val="29803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64" name="Shape 164"/>
          <p:cNvGrpSpPr/>
          <p:nvPr/>
        </p:nvGrpSpPr>
        <p:grpSpPr>
          <a:xfrm flipH="1">
            <a:off x="3886200" y="3586579"/>
            <a:ext cx="1371599" cy="638372"/>
            <a:chOff x="8566971" y="1041891"/>
            <a:chExt cx="2252515" cy="286737"/>
          </a:xfrm>
        </p:grpSpPr>
        <p:sp>
          <p:nvSpPr>
            <p:cNvPr id="165" name="Shape 165"/>
            <p:cNvSpPr/>
            <p:nvPr/>
          </p:nvSpPr>
          <p:spPr>
            <a:xfrm rot="-5400000" flipH="1">
              <a:off x="10062701" y="1072403"/>
              <a:ext cx="81377" cy="431073"/>
            </a:xfrm>
            <a:prstGeom prst="rtTriangle">
              <a:avLst/>
            </a:prstGeom>
            <a:solidFill>
              <a:srgbClr val="C4BD97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Shape 166"/>
            <p:cNvSpPr txBox="1"/>
            <p:nvPr/>
          </p:nvSpPr>
          <p:spPr>
            <a:xfrm>
              <a:off x="8566971" y="1041891"/>
              <a:ext cx="2252515" cy="221191"/>
            </a:xfrm>
            <a:prstGeom prst="rect">
              <a:avLst/>
            </a:prstGeom>
            <a:solidFill>
              <a:srgbClr val="C4BD97"/>
            </a:solidFill>
            <a:ln>
              <a:noFill/>
            </a:ln>
          </p:spPr>
          <p:txBody>
            <a:bodyPr lIns="182875" tIns="91425" rIns="182875" bIns="9142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Gran idea</a:t>
              </a:r>
            </a:p>
          </p:txBody>
        </p:sp>
      </p:grpSp>
      <p:sp>
        <p:nvSpPr>
          <p:cNvPr id="167" name="Shape 167"/>
          <p:cNvSpPr/>
          <p:nvPr/>
        </p:nvSpPr>
        <p:spPr>
          <a:xfrm>
            <a:off x="6172200" y="3138714"/>
            <a:ext cx="2057400" cy="14478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799" dist="101600" dir="2700000" algn="tl" rotWithShape="0">
              <a:srgbClr val="000000">
                <a:alpha val="29803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Shape 168"/>
          <p:cNvSpPr txBox="1"/>
          <p:nvPr/>
        </p:nvSpPr>
        <p:spPr>
          <a:xfrm>
            <a:off x="6172200" y="3116550"/>
            <a:ext cx="2195400" cy="1323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Hechos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Tamaño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Comportamiento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Dificultad</a:t>
            </a:r>
          </a:p>
        </p:txBody>
      </p:sp>
      <p:sp>
        <p:nvSpPr>
          <p:cNvPr id="169" name="Shape 169"/>
          <p:cNvSpPr txBox="1"/>
          <p:nvPr/>
        </p:nvSpPr>
        <p:spPr>
          <a:xfrm>
            <a:off x="868570" y="4111169"/>
            <a:ext cx="2095499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Punto central</a:t>
            </a:r>
          </a:p>
        </p:txBody>
      </p:sp>
      <p:sp>
        <p:nvSpPr>
          <p:cNvPr id="170" name="Shape 170"/>
          <p:cNvSpPr txBox="1"/>
          <p:nvPr/>
        </p:nvSpPr>
        <p:spPr>
          <a:xfrm>
            <a:off x="685800" y="1516037"/>
            <a:ext cx="8534399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Solamente hay tres tipos de diapositivas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tile tx="0" ty="0" sx="100000" sy="100000" flip="none" algn="tl"/>
        </a:blipFill>
        <a:effectLst/>
      </p:bgPr>
    </p:bg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Shape 175" descr="http://res.cloudinary.com/dk-find-out/image/upload/q_80,w_1440/Fotolia_16917896_XL_2_vvfsfx.jpg"/>
          <p:cNvPicPr preferRelativeResize="0"/>
          <p:nvPr/>
        </p:nvPicPr>
        <p:blipFill rotWithShape="1">
          <a:blip r:embed="rId4">
            <a:alphaModFix/>
          </a:blip>
          <a:srcRect l="374" t="18118" r="2306" b="35629"/>
          <a:stretch/>
        </p:blipFill>
        <p:spPr>
          <a:xfrm flipH="1">
            <a:off x="909516" y="1600200"/>
            <a:ext cx="7320083" cy="2971799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Shape 176"/>
          <p:cNvSpPr txBox="1"/>
          <p:nvPr/>
        </p:nvSpPr>
        <p:spPr>
          <a:xfrm>
            <a:off x="2971800" y="5144869"/>
            <a:ext cx="3200399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Oso hormiguero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tile tx="0" ty="0" sx="100000" sy="100000" flip="none" algn="tl"/>
        </a:blipFill>
        <a:effectLst/>
      </p:bgPr>
    </p:bg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1" name="Shape 181"/>
          <p:cNvGrpSpPr/>
          <p:nvPr/>
        </p:nvGrpSpPr>
        <p:grpSpPr>
          <a:xfrm flipH="1">
            <a:off x="2037269" y="2743210"/>
            <a:ext cx="5049338" cy="1238282"/>
            <a:chOff x="6164224" y="263827"/>
            <a:chExt cx="8292300" cy="556200"/>
          </a:xfrm>
        </p:grpSpPr>
        <p:sp>
          <p:nvSpPr>
            <p:cNvPr id="182" name="Shape 182"/>
            <p:cNvSpPr/>
            <p:nvPr/>
          </p:nvSpPr>
          <p:spPr>
            <a:xfrm rot="-5400000" flipH="1">
              <a:off x="7317594" y="378860"/>
              <a:ext cx="136907" cy="625702"/>
            </a:xfrm>
            <a:prstGeom prst="rtTriangle">
              <a:avLst/>
            </a:prstGeom>
            <a:solidFill>
              <a:srgbClr val="D99593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Shape 183"/>
            <p:cNvSpPr txBox="1"/>
            <p:nvPr/>
          </p:nvSpPr>
          <p:spPr>
            <a:xfrm>
              <a:off x="6164224" y="263827"/>
              <a:ext cx="8292300" cy="556200"/>
            </a:xfrm>
            <a:prstGeom prst="rect">
              <a:avLst/>
            </a:prstGeom>
            <a:solidFill>
              <a:srgbClr val="D99593"/>
            </a:solidFill>
            <a:ln>
              <a:noFill/>
            </a:ln>
          </p:spPr>
          <p:txBody>
            <a:bodyPr lIns="182875" tIns="91425" rIns="182875" bIns="9142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4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Los osos hormigueros comen termitas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tile tx="0" ty="0" sx="100000" sy="100000" flip="none" algn="tl"/>
        </a:blipFill>
        <a:effectLst/>
      </p:bgPr>
    </p:bg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/>
          <p:nvPr/>
        </p:nvSpPr>
        <p:spPr>
          <a:xfrm>
            <a:off x="990600" y="1447800"/>
            <a:ext cx="7162800" cy="4322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Termitas</a:t>
            </a:r>
          </a:p>
          <a:p>
            <a:pPr marL="457200" marR="0" lvl="0" indent="-4572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Riqueza en energía: 170% de calorías por gramo comparado con la carne </a:t>
            </a:r>
          </a:p>
          <a:p>
            <a:pPr marL="457200" marR="0" lvl="0" indent="-4572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Fijar el nitrógeno atmosférico a través de bacteria simbiótica para complementar la dieta pobre en madera </a:t>
            </a:r>
          </a:p>
          <a:p>
            <a:pPr marL="457200" marR="0" lvl="0" indent="-4572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Forma de caza más segura que otras fuentes de proteína </a:t>
            </a:r>
          </a:p>
          <a:p>
            <a:pPr marL="457200" marR="0" lvl="0" indent="-4572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Parte valiosa de la dieta temprana y futura de la humanidad </a:t>
            </a:r>
          </a:p>
          <a:p>
            <a:pPr marL="457200" marR="0" lvl="0" indent="-4572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Shape 194"/>
          <p:cNvSpPr/>
          <p:nvPr/>
        </p:nvSpPr>
        <p:spPr>
          <a:xfrm>
            <a:off x="906670" y="3108900"/>
            <a:ext cx="2057400" cy="14478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799" dist="101600" dir="2700000" algn="tl" rotWithShape="0">
              <a:srgbClr val="000000">
                <a:alpha val="29803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Shape 195"/>
          <p:cNvSpPr/>
          <p:nvPr/>
        </p:nvSpPr>
        <p:spPr>
          <a:xfrm>
            <a:off x="609600" y="305662"/>
            <a:ext cx="523963" cy="523963"/>
          </a:xfrm>
          <a:prstGeom prst="ellipse">
            <a:avLst/>
          </a:prstGeom>
          <a:solidFill>
            <a:srgbClr val="D99593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</a:p>
        </p:txBody>
      </p:sp>
      <p:sp>
        <p:nvSpPr>
          <p:cNvPr id="196" name="Shape 196"/>
          <p:cNvSpPr txBox="1"/>
          <p:nvPr/>
        </p:nvSpPr>
        <p:spPr>
          <a:xfrm>
            <a:off x="1219200" y="248334"/>
            <a:ext cx="5791200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Tipos de diapositivas</a:t>
            </a:r>
          </a:p>
        </p:txBody>
      </p:sp>
      <p:pic>
        <p:nvPicPr>
          <p:cNvPr id="197" name="Shape 197" descr="http://res.cloudinary.com/dk-find-out/image/upload/q_80,w_1440/Fotolia_16917896_XL_2_vvfsfx.jpg"/>
          <p:cNvPicPr preferRelativeResize="0"/>
          <p:nvPr/>
        </p:nvPicPr>
        <p:blipFill rotWithShape="1">
          <a:blip r:embed="rId3">
            <a:alphaModFix/>
          </a:blip>
          <a:srcRect l="374" t="18118" r="2306" b="35629"/>
          <a:stretch/>
        </p:blipFill>
        <p:spPr>
          <a:xfrm flipH="1">
            <a:off x="1036807" y="3413701"/>
            <a:ext cx="1797124" cy="729595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Shape 198"/>
          <p:cNvSpPr/>
          <p:nvPr/>
        </p:nvSpPr>
        <p:spPr>
          <a:xfrm>
            <a:off x="3543300" y="3124200"/>
            <a:ext cx="2057400" cy="14478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799" dist="101600" dir="2700000" algn="tl" rotWithShape="0">
              <a:srgbClr val="000000">
                <a:alpha val="29803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99" name="Shape 199"/>
          <p:cNvGrpSpPr/>
          <p:nvPr/>
        </p:nvGrpSpPr>
        <p:grpSpPr>
          <a:xfrm flipH="1">
            <a:off x="3886154" y="3586579"/>
            <a:ext cx="1510910" cy="638372"/>
            <a:chOff x="8338263" y="1041892"/>
            <a:chExt cx="2481300" cy="286737"/>
          </a:xfrm>
        </p:grpSpPr>
        <p:sp>
          <p:nvSpPr>
            <p:cNvPr id="200" name="Shape 200"/>
            <p:cNvSpPr/>
            <p:nvPr/>
          </p:nvSpPr>
          <p:spPr>
            <a:xfrm rot="-5400000" flipH="1">
              <a:off x="10062701" y="1072403"/>
              <a:ext cx="81377" cy="431073"/>
            </a:xfrm>
            <a:prstGeom prst="rtTriangle">
              <a:avLst/>
            </a:prstGeom>
            <a:solidFill>
              <a:srgbClr val="C4BD97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Shape 201"/>
            <p:cNvSpPr txBox="1"/>
            <p:nvPr/>
          </p:nvSpPr>
          <p:spPr>
            <a:xfrm>
              <a:off x="8338263" y="1041892"/>
              <a:ext cx="2481300" cy="221100"/>
            </a:xfrm>
            <a:prstGeom prst="rect">
              <a:avLst/>
            </a:prstGeom>
            <a:solidFill>
              <a:srgbClr val="C4BD97"/>
            </a:solidFill>
            <a:ln>
              <a:noFill/>
            </a:ln>
          </p:spPr>
          <p:txBody>
            <a:bodyPr lIns="182875" tIns="91425" rIns="182875" bIns="9142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Mala idea</a:t>
              </a:r>
            </a:p>
          </p:txBody>
        </p:sp>
      </p:grpSp>
      <p:sp>
        <p:nvSpPr>
          <p:cNvPr id="202" name="Shape 202"/>
          <p:cNvSpPr/>
          <p:nvPr/>
        </p:nvSpPr>
        <p:spPr>
          <a:xfrm>
            <a:off x="6172200" y="3138714"/>
            <a:ext cx="2057400" cy="14478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799" dist="101600" dir="2700000" algn="tl" rotWithShape="0">
              <a:srgbClr val="000000">
                <a:alpha val="29803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Shape 203"/>
          <p:cNvSpPr txBox="1"/>
          <p:nvPr/>
        </p:nvSpPr>
        <p:spPr>
          <a:xfrm>
            <a:off x="6134099" y="3262450"/>
            <a:ext cx="2095500" cy="1200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Hechos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Tamaño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Compartimiento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Dificultad</a:t>
            </a:r>
          </a:p>
        </p:txBody>
      </p:sp>
      <p:sp>
        <p:nvSpPr>
          <p:cNvPr id="204" name="Shape 204"/>
          <p:cNvSpPr txBox="1"/>
          <p:nvPr/>
        </p:nvSpPr>
        <p:spPr>
          <a:xfrm>
            <a:off x="868570" y="4111169"/>
            <a:ext cx="2095499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Punto central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x="685800" y="1516037"/>
            <a:ext cx="8534399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Varíe su diapositiva para mantenerla fresca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378</Words>
  <Application>Microsoft Office PowerPoint</Application>
  <PresentationFormat>On-screen Show (4:3)</PresentationFormat>
  <Paragraphs>125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Noto Sans Symbols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Miluska</dc:creator>
  <cp:lastModifiedBy>Miluska</cp:lastModifiedBy>
  <cp:revision>1</cp:revision>
  <dcterms:modified xsi:type="dcterms:W3CDTF">2016-12-01T13:24:14Z</dcterms:modified>
</cp:coreProperties>
</file>